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sldIdLst>
    <p:sldId id="531" r:id="rId5"/>
    <p:sldId id="619" r:id="rId6"/>
    <p:sldId id="2434" r:id="rId7"/>
    <p:sldId id="2436" r:id="rId8"/>
    <p:sldId id="2444" r:id="rId9"/>
    <p:sldId id="618" r:id="rId10"/>
    <p:sldId id="2440" r:id="rId11"/>
    <p:sldId id="2438" r:id="rId12"/>
    <p:sldId id="2441" r:id="rId13"/>
    <p:sldId id="2439" r:id="rId14"/>
    <p:sldId id="2442" r:id="rId15"/>
    <p:sldId id="2443" r:id="rId16"/>
    <p:sldId id="624" r:id="rId17"/>
    <p:sldId id="2435" r:id="rId18"/>
    <p:sldId id="2432" r:id="rId19"/>
    <p:sldId id="243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85" autoAdjust="0"/>
    <p:restoredTop sz="94703" autoAdjust="0"/>
  </p:normalViewPr>
  <p:slideViewPr>
    <p:cSldViewPr snapToGrid="0" showGuides="1">
      <p:cViewPr varScale="1">
        <p:scale>
          <a:sx n="86" d="100"/>
          <a:sy n="86" d="100"/>
        </p:scale>
        <p:origin x="466" y="62"/>
      </p:cViewPr>
      <p:guideLst>
        <p:guide orient="horz" pos="2136"/>
        <p:guide pos="386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14897116868025084"/>
          <c:y val="5.1851870606206378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9613311695"/>
          <c:y val="0.22199154366154392"/>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chemeClr val="accent1">
                  <a:lumMod val="60000"/>
                </a:schemeClr>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chemeClr val="accent2">
                  <a:lumMod val="60000"/>
                </a:schemeClr>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chemeClr val="accent3">
                  <a:lumMod val="60000"/>
                </a:schemeClr>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chemeClr val="accent4">
                  <a:lumMod val="60000"/>
                </a:schemeClr>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chemeClr val="accent5">
                  <a:lumMod val="60000"/>
                </a:schemeClr>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accent6">
                  <a:lumMod val="6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2.854240548175753E-2"/>
          <c:y val="0.77370061861238404"/>
          <c:w val="0.9050900603073470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370A3-6847-4770-BAE0-862438C62089}" type="datetimeFigureOut">
              <a:rPr lang="en-US" smtClean="0"/>
              <a:t>10/30/2018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109BC-39F4-43B1-850C-D5EB0E6480C8}" type="slidenum">
              <a:rPr lang="en-US" smtClean="0"/>
              <a:t>‹#›</a:t>
            </a:fld>
            <a:endParaRPr lang="en-US" dirty="0"/>
          </a:p>
        </p:txBody>
      </p:sp>
    </p:spTree>
    <p:extLst>
      <p:ext uri="{BB962C8B-B14F-4D97-AF65-F5344CB8AC3E}">
        <p14:creationId xmlns:p14="http://schemas.microsoft.com/office/powerpoint/2010/main" val="882159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FD187-7D74-4BFC-B925-AD91EFADB35C}" type="slidenum">
              <a:rPr lang="en-US" smtClean="0"/>
              <a:t>2</a:t>
            </a:fld>
            <a:endParaRPr lang="en-US" dirty="0"/>
          </a:p>
        </p:txBody>
      </p:sp>
    </p:spTree>
    <p:extLst>
      <p:ext uri="{BB962C8B-B14F-4D97-AF65-F5344CB8AC3E}">
        <p14:creationId xmlns:p14="http://schemas.microsoft.com/office/powerpoint/2010/main" val="207645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5" name="Номер слайда 21"/>
          <p:cNvSpPr>
            <a:spLocks noGrp="1"/>
          </p:cNvSpPr>
          <p:nvPr>
            <p:ph type="sldNum" sz="quarter" idx="4"/>
          </p:nvPr>
        </p:nvSpPr>
        <p:spPr>
          <a:xfrm>
            <a:off x="10919584" y="441326"/>
            <a:ext cx="703476" cy="244475"/>
          </a:xfrm>
          <a:prstGeom prst="rect">
            <a:avLst/>
          </a:prstGeom>
          <a:noFill/>
        </p:spPr>
        <p:txBody>
          <a:bodyPr vert="horz" lIns="0" tIns="0" rIns="0" bIns="0" rtlCol="0" anchor="ctr"/>
          <a:lstStyle>
            <a:lvl1pPr algn="r">
              <a:defRPr sz="803" b="1">
                <a:solidFill>
                  <a:schemeClr val="tx1">
                    <a:alpha val="50000"/>
                  </a:schemeClr>
                </a:solidFill>
                <a:latin typeface="+mn-lt"/>
              </a:defRPr>
            </a:lvl1pPr>
          </a:lstStyle>
          <a:p>
            <a:fld id="{D8D877B3-D348-4611-9BDB-C5374591D951}" type="slidenum">
              <a:rPr lang="en-US" smtClean="0"/>
              <a:pPr/>
              <a:t>‹#›</a:t>
            </a:fld>
            <a:endParaRPr lang="en-US" dirty="0"/>
          </a:p>
        </p:txBody>
      </p:sp>
      <p:sp>
        <p:nvSpPr>
          <p:cNvPr id="8" name="Oval 7"/>
          <p:cNvSpPr/>
          <p:nvPr/>
        </p:nvSpPr>
        <p:spPr>
          <a:xfrm>
            <a:off x="9339902" y="3267948"/>
            <a:ext cx="535937" cy="533117"/>
          </a:xfrm>
          <a:prstGeom prst="ellipse">
            <a:avLst/>
          </a:prstGeom>
          <a:solidFill>
            <a:schemeClr val="accent1">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0" name="Oval 9"/>
          <p:cNvSpPr/>
          <p:nvPr/>
        </p:nvSpPr>
        <p:spPr>
          <a:xfrm>
            <a:off x="3120076" y="1119481"/>
            <a:ext cx="4749538" cy="4724544"/>
          </a:xfrm>
          <a:prstGeom prst="ellipse">
            <a:avLst/>
          </a:prstGeom>
          <a:noFill/>
          <a:ln w="3175">
            <a:solidFill>
              <a:schemeClr val="tx1">
                <a:alpha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Oval 11"/>
          <p:cNvSpPr/>
          <p:nvPr/>
        </p:nvSpPr>
        <p:spPr>
          <a:xfrm>
            <a:off x="1526769" y="1668430"/>
            <a:ext cx="3610841" cy="3591839"/>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4703ED78-9792-4917-9463-BAE14924155A}"/>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6CB0B64F-356D-4C37-BDB5-3CB1B066C4C9}"/>
              </a:ext>
            </a:extLst>
          </p:cNvPr>
          <p:cNvSpPr/>
          <p:nvPr userDrawn="1"/>
        </p:nvSpPr>
        <p:spPr>
          <a:xfrm>
            <a:off x="1104900" y="-9056"/>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ubtitle 2">
            <a:extLst>
              <a:ext uri="{FF2B5EF4-FFF2-40B4-BE49-F238E27FC236}">
                <a16:creationId xmlns:a16="http://schemas.microsoft.com/office/drawing/2014/main" id="{742D2790-EA30-4E0B-B8F3-16FBA340C5A6}"/>
              </a:ext>
            </a:extLst>
          </p:cNvPr>
          <p:cNvSpPr>
            <a:spLocks noGrp="1"/>
          </p:cNvSpPr>
          <p:nvPr>
            <p:ph type="subTitle" idx="1" hasCustomPrompt="1"/>
          </p:nvPr>
        </p:nvSpPr>
        <p:spPr>
          <a:xfrm>
            <a:off x="1104900" y="4528489"/>
            <a:ext cx="10668000" cy="853179"/>
          </a:xfrm>
        </p:spPr>
        <p:txBody>
          <a:bodyPr vert="horz" lIns="0" tIns="45720" rIns="0" bIns="45720" rtlCol="0">
            <a:noAutofit/>
          </a:bodyPr>
          <a:lstStyle>
            <a:lvl1pPr marL="0" indent="0" algn="ctr">
              <a:buNone/>
              <a:defRPr lang="en-US" sz="3600" spc="600">
                <a:solidFill>
                  <a:srgbClr val="2F3342"/>
                </a:solidFill>
              </a:defRPr>
            </a:lvl1pPr>
          </a:lstStyle>
          <a:p>
            <a:pPr marL="228600" lvl="0" indent="-228600" algn="ctr"/>
            <a:r>
              <a:rPr lang="en-US" dirty="0"/>
              <a:t>CLICK TO EDIT MASTER SUBTITLE STYLE</a:t>
            </a:r>
          </a:p>
        </p:txBody>
      </p:sp>
      <p:sp>
        <p:nvSpPr>
          <p:cNvPr id="3" name="Footer Placeholder 2">
            <a:extLst>
              <a:ext uri="{FF2B5EF4-FFF2-40B4-BE49-F238E27FC236}">
                <a16:creationId xmlns:a16="http://schemas.microsoft.com/office/drawing/2014/main" id="{9A62AD9C-23AB-4D2F-942C-1DA6A7493D5B}"/>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296669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5243414" y="6098258"/>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34A57A7D-E285-478E-A8B6-10716A7A7E88}"/>
              </a:ext>
            </a:extLst>
          </p:cNvPr>
          <p:cNvSpPr>
            <a:spLocks noGrp="1"/>
          </p:cNvSpPr>
          <p:nvPr>
            <p:ph type="title"/>
          </p:nvPr>
        </p:nvSpPr>
        <p:spPr>
          <a:xfrm>
            <a:off x="1104900" y="457200"/>
            <a:ext cx="3667125" cy="1600200"/>
          </a:xfrm>
        </p:spPr>
        <p:txBody>
          <a:bodyPr anchor="b"/>
          <a:lstStyle>
            <a:lvl1pPr>
              <a:defRPr sz="3200"/>
            </a:lvl1pPr>
          </a:lstStyle>
          <a:p>
            <a:r>
              <a:rPr lang="en-US"/>
              <a:t>Click to edit Master title style</a:t>
            </a:r>
          </a:p>
        </p:txBody>
      </p:sp>
      <p:sp>
        <p:nvSpPr>
          <p:cNvPr id="15" name="Text Placeholder 3">
            <a:extLst>
              <a:ext uri="{FF2B5EF4-FFF2-40B4-BE49-F238E27FC236}">
                <a16:creationId xmlns:a16="http://schemas.microsoft.com/office/drawing/2014/main" id="{02638390-43F5-47D5-BE57-D060C6E9EBD1}"/>
              </a:ext>
            </a:extLst>
          </p:cNvPr>
          <p:cNvSpPr>
            <a:spLocks noGrp="1"/>
          </p:cNvSpPr>
          <p:nvPr>
            <p:ph type="body" sz="half" idx="2"/>
          </p:nvPr>
        </p:nvSpPr>
        <p:spPr>
          <a:xfrm>
            <a:off x="1104900" y="2057400"/>
            <a:ext cx="36671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Content Placeholder 2">
            <a:extLst>
              <a:ext uri="{FF2B5EF4-FFF2-40B4-BE49-F238E27FC236}">
                <a16:creationId xmlns:a16="http://schemas.microsoft.com/office/drawing/2014/main" id="{366B2167-56BA-4D43-889D-FD798AA1F6DE}"/>
              </a:ext>
            </a:extLst>
          </p:cNvPr>
          <p:cNvSpPr>
            <a:spLocks noGrp="1"/>
          </p:cNvSpPr>
          <p:nvPr>
            <p:ph idx="1"/>
          </p:nvPr>
        </p:nvSpPr>
        <p:spPr>
          <a:xfrm>
            <a:off x="4990896" y="457201"/>
            <a:ext cx="6364492"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594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BD8003D-13A7-4986-AB10-F4984336278D}"/>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86716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834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26770-6622-450D-A1F3-BC241C88D6CB}"/>
              </a:ext>
            </a:extLst>
          </p:cNvPr>
          <p:cNvSpPr>
            <a:spLocks noGrp="1"/>
          </p:cNvSpPr>
          <p:nvPr>
            <p:ph idx="1"/>
          </p:nvPr>
        </p:nvSpPr>
        <p:spPr>
          <a:xfrm>
            <a:off x="1104900" y="1352550"/>
            <a:ext cx="10248899" cy="48244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687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1104900" y="1"/>
            <a:ext cx="7583700" cy="6858001"/>
          </a:xfrm>
          <a:custGeom>
            <a:avLst/>
            <a:gdLst>
              <a:gd name="connsiteX0" fmla="*/ 0 w 7583700"/>
              <a:gd name="connsiteY0" fmla="*/ 0 h 6858001"/>
              <a:gd name="connsiteX1" fmla="*/ 2537926 w 7583700"/>
              <a:gd name="connsiteY1" fmla="*/ 0 h 6858001"/>
              <a:gd name="connsiteX2" fmla="*/ 2847001 w 7583700"/>
              <a:gd name="connsiteY2" fmla="*/ 138995 h 6858001"/>
              <a:gd name="connsiteX3" fmla="*/ 7582790 w 7583700"/>
              <a:gd name="connsiteY3" fmla="*/ 6846094 h 6858001"/>
              <a:gd name="connsiteX4" fmla="*/ 7583700 w 7583700"/>
              <a:gd name="connsiteY4" fmla="*/ 6858001 h 6858001"/>
              <a:gd name="connsiteX5" fmla="*/ 0 w 7583700"/>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3700" h="6858001">
                <a:moveTo>
                  <a:pt x="0" y="0"/>
                </a:moveTo>
                <a:lnTo>
                  <a:pt x="2537926" y="0"/>
                </a:lnTo>
                <a:lnTo>
                  <a:pt x="2847001" y="138995"/>
                </a:lnTo>
                <a:cubicBezTo>
                  <a:pt x="5428994" y="1376579"/>
                  <a:pt x="7280340" y="3883594"/>
                  <a:pt x="7582790" y="6846094"/>
                </a:cubicBezTo>
                <a:lnTo>
                  <a:pt x="7583700" y="6858001"/>
                </a:lnTo>
                <a:lnTo>
                  <a:pt x="0" y="6858001"/>
                </a:ln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6" name="Текст 7">
            <a:extLst>
              <a:ext uri="{FF2B5EF4-FFF2-40B4-BE49-F238E27FC236}">
                <a16:creationId xmlns:a16="http://schemas.microsoft.com/office/drawing/2014/main" id="{D92F0F3B-16BB-4489-BB21-65F40B4AE170}"/>
              </a:ext>
            </a:extLst>
          </p:cNvPr>
          <p:cNvSpPr>
            <a:spLocks noGrp="1"/>
          </p:cNvSpPr>
          <p:nvPr>
            <p:ph type="body" sz="quarter" idx="70"/>
          </p:nvPr>
        </p:nvSpPr>
        <p:spPr>
          <a:xfrm>
            <a:off x="7239001" y="931169"/>
            <a:ext cx="4393296" cy="1338061"/>
          </a:xfrm>
        </p:spPr>
        <p:txBody>
          <a:bodyPr tIns="0" bIns="0" anchor="b" anchorCtr="0">
            <a:noAutofit/>
          </a:bodyPr>
          <a:lstStyle>
            <a:lvl1pPr marL="0" indent="0" algn="ctr">
              <a:lnSpc>
                <a:spcPct val="100000"/>
              </a:lnSpc>
              <a:spcBef>
                <a:spcPts val="0"/>
              </a:spcBef>
              <a:buNone/>
              <a:defRPr sz="3600" b="0" baseline="0">
                <a:solidFill>
                  <a:schemeClr val="tx1">
                    <a:lumMod val="85000"/>
                    <a:lumOff val="15000"/>
                  </a:schemeClr>
                </a:solidFill>
                <a:latin typeface="+mj-lt"/>
              </a:defRPr>
            </a:lvl1pPr>
            <a:lvl2pPr algn="ctr">
              <a:defRPr/>
            </a:lvl2pPr>
            <a:lvl3pPr algn="ctr">
              <a:defRPr/>
            </a:lvl3pPr>
            <a:lvl4pPr algn="ctr">
              <a:lnSpc>
                <a:spcPct val="150000"/>
              </a:lnSpc>
              <a:defRPr/>
            </a:lvl4pPr>
            <a:lvl5pPr algn="ctr">
              <a:defRPr/>
            </a:lvl5pPr>
          </a:lstStyle>
          <a:p>
            <a:pPr lvl="0"/>
            <a:r>
              <a:rPr lang="en-US"/>
              <a:t>Edit Master text styles</a:t>
            </a:r>
          </a:p>
        </p:txBody>
      </p:sp>
      <p:sp>
        <p:nvSpPr>
          <p:cNvPr id="7" name="Freeform 27">
            <a:extLst>
              <a:ext uri="{FF2B5EF4-FFF2-40B4-BE49-F238E27FC236}">
                <a16:creationId xmlns:a16="http://schemas.microsoft.com/office/drawing/2014/main" id="{1F9BD45B-C63D-416A-B4BE-874469C7A33E}"/>
              </a:ext>
            </a:extLst>
          </p:cNvPr>
          <p:cNvSpPr/>
          <p:nvPr userDrawn="1"/>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Freeform: Shape 7">
            <a:extLst>
              <a:ext uri="{FF2B5EF4-FFF2-40B4-BE49-F238E27FC236}">
                <a16:creationId xmlns:a16="http://schemas.microsoft.com/office/drawing/2014/main" id="{94EBA745-0612-4E63-904D-28C1814173B3}"/>
              </a:ext>
            </a:extLst>
          </p:cNvPr>
          <p:cNvSpPr/>
          <p:nvPr userDrawn="1"/>
        </p:nvSpPr>
        <p:spPr>
          <a:xfrm rot="10800000">
            <a:off x="9680853" y="6171304"/>
            <a:ext cx="2511147" cy="686695"/>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4A07D89-63CD-43EE-B1E4-7D0647743842}"/>
              </a:ext>
            </a:extLst>
          </p:cNvPr>
          <p:cNvSpPr/>
          <p:nvPr userDrawn="1"/>
        </p:nvSpPr>
        <p:spPr>
          <a:xfrm>
            <a:off x="10957868" y="469760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3341AF09-FA4B-42FD-B2E1-9CE324444D10}"/>
              </a:ext>
            </a:extLst>
          </p:cNvPr>
          <p:cNvSpPr/>
          <p:nvPr userDrawn="1"/>
        </p:nvSpPr>
        <p:spPr>
          <a:xfrm>
            <a:off x="883443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2" name="Text Placeholder 2">
            <a:extLst>
              <a:ext uri="{FF2B5EF4-FFF2-40B4-BE49-F238E27FC236}">
                <a16:creationId xmlns:a16="http://schemas.microsoft.com/office/drawing/2014/main" id="{EDF14A51-F696-4A12-9467-1EE825414B5E}"/>
              </a:ext>
            </a:extLst>
          </p:cNvPr>
          <p:cNvSpPr>
            <a:spLocks noGrp="1"/>
          </p:cNvSpPr>
          <p:nvPr>
            <p:ph type="body" idx="71" hasCustomPrompt="1"/>
          </p:nvPr>
        </p:nvSpPr>
        <p:spPr>
          <a:xfrm>
            <a:off x="7239001" y="2280573"/>
            <a:ext cx="4393295" cy="465997"/>
          </a:xfrm>
        </p:spPr>
        <p:txBody>
          <a:bodyPr>
            <a:noAutofit/>
          </a:bodyPr>
          <a:lstStyle>
            <a:lvl1pPr marL="0" indent="0" algn="ctr">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3" name="Title 2" hidden="1">
            <a:extLst>
              <a:ext uri="{FF2B5EF4-FFF2-40B4-BE49-F238E27FC236}">
                <a16:creationId xmlns:a16="http://schemas.microsoft.com/office/drawing/2014/main" id="{6A57A924-A6D5-4ACD-B1F0-01BED4BF9DF6}"/>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0070072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omparison with Images">
    <p:spTree>
      <p:nvGrpSpPr>
        <p:cNvPr id="1" name=""/>
        <p:cNvGrpSpPr/>
        <p:nvPr/>
      </p:nvGrpSpPr>
      <p:grpSpPr>
        <a:xfrm>
          <a:off x="0" y="0"/>
          <a:ext cx="0" cy="0"/>
          <a:chOff x="0" y="0"/>
          <a:chExt cx="0" cy="0"/>
        </a:xfrm>
      </p:grpSpPr>
      <p:sp>
        <p:nvSpPr>
          <p:cNvPr id="38" name="Picture Placeholder 24">
            <a:extLst>
              <a:ext uri="{FF2B5EF4-FFF2-40B4-BE49-F238E27FC236}">
                <a16:creationId xmlns:a16="http://schemas.microsoft.com/office/drawing/2014/main" id="{099F6EE0-0ECC-4BF4-81EC-F8B712B6FA8C}"/>
              </a:ext>
            </a:extLst>
          </p:cNvPr>
          <p:cNvSpPr>
            <a:spLocks noGrp="1"/>
          </p:cNvSpPr>
          <p:nvPr>
            <p:ph type="pic" sz="quarter" idx="105" hasCustomPrompt="1"/>
          </p:nvPr>
        </p:nvSpPr>
        <p:spPr>
          <a:xfrm>
            <a:off x="7968655"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47" name="Oval 46"/>
          <p:cNvSpPr/>
          <p:nvPr/>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8" name="Oval 47"/>
          <p:cNvSpPr/>
          <p:nvPr/>
        </p:nvSpPr>
        <p:spPr>
          <a:xfrm>
            <a:off x="1099631"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49" name="Oval 48"/>
          <p:cNvSpPr/>
          <p:nvPr/>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50" name="Oval 49"/>
          <p:cNvSpPr/>
          <p:nvPr/>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6" name="Picture Placeholder 24"/>
          <p:cNvSpPr>
            <a:spLocks noGrp="1"/>
          </p:cNvSpPr>
          <p:nvPr>
            <p:ph type="pic" sz="quarter" idx="104" hasCustomPrompt="1"/>
          </p:nvPr>
        </p:nvSpPr>
        <p:spPr>
          <a:xfrm>
            <a:off x="2455922" y="419270"/>
            <a:ext cx="2285207" cy="2273182"/>
          </a:xfrm>
          <a:custGeom>
            <a:avLst/>
            <a:gdLst>
              <a:gd name="connsiteX0" fmla="*/ 2374769 w 4749538"/>
              <a:gd name="connsiteY0" fmla="*/ 0 h 4724544"/>
              <a:gd name="connsiteX1" fmla="*/ 4749538 w 4749538"/>
              <a:gd name="connsiteY1" fmla="*/ 2362272 h 4724544"/>
              <a:gd name="connsiteX2" fmla="*/ 2374769 w 4749538"/>
              <a:gd name="connsiteY2" fmla="*/ 4724544 h 4724544"/>
              <a:gd name="connsiteX3" fmla="*/ 0 w 4749538"/>
              <a:gd name="connsiteY3" fmla="*/ 2362272 h 4724544"/>
              <a:gd name="connsiteX4" fmla="*/ 2374769 w 4749538"/>
              <a:gd name="connsiteY4" fmla="*/ 0 h 4724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9538" h="4724544">
                <a:moveTo>
                  <a:pt x="2374769" y="0"/>
                </a:moveTo>
                <a:cubicBezTo>
                  <a:pt x="3686318" y="0"/>
                  <a:pt x="4749538" y="1057625"/>
                  <a:pt x="4749538" y="2362272"/>
                </a:cubicBezTo>
                <a:cubicBezTo>
                  <a:pt x="4749538" y="3666919"/>
                  <a:pt x="3686318" y="4724544"/>
                  <a:pt x="2374769" y="4724544"/>
                </a:cubicBezTo>
                <a:cubicBezTo>
                  <a:pt x="1063220" y="4724544"/>
                  <a:pt x="0" y="3666919"/>
                  <a:pt x="0" y="2362272"/>
                </a:cubicBezTo>
                <a:cubicBezTo>
                  <a:pt x="0" y="1057625"/>
                  <a:pt x="1063220" y="0"/>
                  <a:pt x="2374769" y="0"/>
                </a:cubicBezTo>
                <a:close/>
              </a:path>
            </a:pathLst>
          </a:custGeom>
          <a:solidFill>
            <a:schemeClr val="tx1">
              <a:alpha val="10000"/>
            </a:schemeClr>
          </a:solidFill>
        </p:spPr>
        <p:txBody>
          <a:bodyPr wrap="square" anchor="ctr">
            <a:noAutofit/>
          </a:bodyPr>
          <a:lstStyle>
            <a:lvl1pPr algn="ctr">
              <a:lnSpc>
                <a:spcPct val="100000"/>
              </a:lnSpc>
              <a:defRPr sz="1100" b="0" baseline="0">
                <a:solidFill>
                  <a:schemeClr val="tx1">
                    <a:lumMod val="50000"/>
                    <a:lumOff val="50000"/>
                  </a:schemeClr>
                </a:solidFill>
              </a:defRPr>
            </a:lvl1pPr>
          </a:lstStyle>
          <a:p>
            <a:r>
              <a:rPr lang="en-US" dirty="0"/>
              <a:t>Drag and drop </a:t>
            </a:r>
          </a:p>
          <a:p>
            <a:r>
              <a:rPr lang="en-US" dirty="0"/>
              <a:t>image here</a:t>
            </a:r>
          </a:p>
        </p:txBody>
      </p:sp>
      <p:sp>
        <p:nvSpPr>
          <p:cNvPr id="31" name="Text Placeholder 3">
            <a:extLst>
              <a:ext uri="{FF2B5EF4-FFF2-40B4-BE49-F238E27FC236}">
                <a16:creationId xmlns:a16="http://schemas.microsoft.com/office/drawing/2014/main" id="{9E7F9AFC-1AA3-41EE-B9CF-8C208FD278B8}"/>
              </a:ext>
            </a:extLst>
          </p:cNvPr>
          <p:cNvSpPr>
            <a:spLocks noGrp="1"/>
          </p:cNvSpPr>
          <p:nvPr>
            <p:ph type="body" sz="half" idx="2"/>
          </p:nvPr>
        </p:nvSpPr>
        <p:spPr>
          <a:xfrm>
            <a:off x="1099632" y="3462109"/>
            <a:ext cx="4979928" cy="3262853"/>
          </a:xfrm>
        </p:spPr>
        <p:txBody>
          <a:bodyPr>
            <a:normAutofit/>
          </a:bodyPr>
          <a:lstStyle>
            <a:lvl1pPr marL="0" indent="0">
              <a:lnSpc>
                <a:spcPct val="1500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9" name="Текст 7">
            <a:extLst>
              <a:ext uri="{FF2B5EF4-FFF2-40B4-BE49-F238E27FC236}">
                <a16:creationId xmlns:a16="http://schemas.microsoft.com/office/drawing/2014/main" id="{3914CF55-8C39-482F-A85C-6686F1BF80D0}"/>
              </a:ext>
            </a:extLst>
          </p:cNvPr>
          <p:cNvSpPr>
            <a:spLocks noGrp="1"/>
          </p:cNvSpPr>
          <p:nvPr>
            <p:ph type="body" sz="quarter" idx="106" hasCustomPrompt="1"/>
          </p:nvPr>
        </p:nvSpPr>
        <p:spPr>
          <a:xfrm>
            <a:off x="6612364" y="2823082"/>
            <a:ext cx="4979928" cy="605918"/>
          </a:xfrm>
        </p:spPr>
        <p:txBody>
          <a:bodyPr tIns="0" bIns="0" anchor="ctr" anchorCtr="0">
            <a:noAutofit/>
          </a:bodyPr>
          <a:lstStyle>
            <a:lvl1pPr algn="ctr">
              <a:lnSpc>
                <a:spcPct val="100000"/>
              </a:lnSpc>
              <a:spcBef>
                <a:spcPts val="0"/>
              </a:spcBef>
              <a:defRPr sz="1800" b="0" cap="all" baseline="0">
                <a:solidFill>
                  <a:schemeClr val="tx1">
                    <a:lumMod val="85000"/>
                    <a:lumOff val="15000"/>
                  </a:schemeClr>
                </a:solidFill>
                <a:latin typeface="+mj-lt"/>
              </a:defRPr>
            </a:lvl1pPr>
            <a:lvl2pPr algn="ctr">
              <a:defRPr/>
            </a:lvl2pPr>
            <a:lvl3pPr algn="ctr">
              <a:defRPr/>
            </a:lvl3pPr>
            <a:lvl4pPr algn="ctr">
              <a:lnSpc>
                <a:spcPct val="150000"/>
              </a:lnSpc>
              <a:defRPr/>
            </a:lvl4pPr>
            <a:lvl5pPr algn="ctr">
              <a:defRPr/>
            </a:lvl5pPr>
          </a:lstStyle>
          <a:p>
            <a:pPr lvl="0"/>
            <a:r>
              <a:rPr lang="en-US" dirty="0"/>
              <a:t>WRITE TITLE HERE</a:t>
            </a:r>
          </a:p>
        </p:txBody>
      </p:sp>
      <p:sp>
        <p:nvSpPr>
          <p:cNvPr id="41" name="Text Placeholder 3">
            <a:extLst>
              <a:ext uri="{FF2B5EF4-FFF2-40B4-BE49-F238E27FC236}">
                <a16:creationId xmlns:a16="http://schemas.microsoft.com/office/drawing/2014/main" id="{7D73FC3A-EB30-4FD3-B2A9-9E6A7F62BB97}"/>
              </a:ext>
            </a:extLst>
          </p:cNvPr>
          <p:cNvSpPr>
            <a:spLocks noGrp="1"/>
          </p:cNvSpPr>
          <p:nvPr>
            <p:ph type="body" sz="half" idx="107"/>
          </p:nvPr>
        </p:nvSpPr>
        <p:spPr>
          <a:xfrm>
            <a:off x="6612365" y="3462109"/>
            <a:ext cx="4979928" cy="3262853"/>
          </a:xfrm>
        </p:spPr>
        <p:txBody>
          <a:bodyPr>
            <a:normAutofit/>
          </a:bodyPr>
          <a:lstStyle>
            <a:lvl1pPr marL="0" indent="0">
              <a:lnSpc>
                <a:spcPct val="1500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2" name="Freeform: Shape 41">
            <a:extLst>
              <a:ext uri="{FF2B5EF4-FFF2-40B4-BE49-F238E27FC236}">
                <a16:creationId xmlns:a16="http://schemas.microsoft.com/office/drawing/2014/main" id="{07C33C9A-D7E8-4C10-B4DD-F1B8B3CAF4D7}"/>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669BDAC-80FA-43B7-AF04-AC360CBD9C88}"/>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CB0A3E-9615-4403-8894-873513E49039}"/>
              </a:ext>
            </a:extLst>
          </p:cNvPr>
          <p:cNvSpPr>
            <a:spLocks noGrp="1"/>
          </p:cNvSpPr>
          <p:nvPr>
            <p:ph type="title" hasCustomPrompt="1"/>
          </p:nvPr>
        </p:nvSpPr>
        <p:spPr>
          <a:xfrm>
            <a:off x="1099631" y="2825496"/>
            <a:ext cx="4983480" cy="603504"/>
          </a:xfrm>
        </p:spPr>
        <p:txBody>
          <a:bodyPr vert="horz" lIns="91440" tIns="0" rIns="91440" bIns="0" rtlCol="0" anchor="ctr" anchorCtr="0">
            <a:noAutofit/>
          </a:bodyPr>
          <a:lstStyle>
            <a:lvl1pPr algn="ctr">
              <a:defRPr lang="en-US" sz="1800" b="0" cap="all" baseline="0" dirty="0">
                <a:solidFill>
                  <a:schemeClr val="tx1">
                    <a:lumMod val="85000"/>
                    <a:lumOff val="15000"/>
                  </a:schemeClr>
                </a:solidFill>
                <a:ea typeface="+mn-ea"/>
                <a:cs typeface="+mn-cs"/>
              </a:defRPr>
            </a:lvl1pPr>
          </a:lstStyle>
          <a:p>
            <a:pPr marL="228600" lvl="0" indent="-228600" algn="ctr">
              <a:lnSpc>
                <a:spcPct val="100000"/>
              </a:lnSpc>
              <a:spcBef>
                <a:spcPts val="0"/>
              </a:spcBef>
              <a:buFont typeface="Arial" panose="020B0604020202020204" pitchFamily="34" charset="0"/>
              <a:buChar char="•"/>
            </a:pPr>
            <a:r>
              <a:rPr lang="en-US" dirty="0"/>
              <a:t>WRITE TITLE HERE</a:t>
            </a:r>
          </a:p>
        </p:txBody>
      </p:sp>
    </p:spTree>
    <p:extLst>
      <p:ext uri="{BB962C8B-B14F-4D97-AF65-F5344CB8AC3E}">
        <p14:creationId xmlns:p14="http://schemas.microsoft.com/office/powerpoint/2010/main" val="23759549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30E54A15-983A-490F-A7FB-0881E0C810F7}"/>
              </a:ext>
            </a:extLst>
          </p:cNvPr>
          <p:cNvSpPr/>
          <p:nvPr userDrawn="1"/>
        </p:nvSpPr>
        <p:spPr>
          <a:xfrm>
            <a:off x="5428096" y="0"/>
            <a:ext cx="6763905" cy="6858000"/>
          </a:xfrm>
          <a:custGeom>
            <a:avLst/>
            <a:gdLst>
              <a:gd name="connsiteX0" fmla="*/ 1 w 6763905"/>
              <a:gd name="connsiteY0" fmla="*/ 0 h 6858000"/>
              <a:gd name="connsiteX1" fmla="*/ 6763905 w 6763905"/>
              <a:gd name="connsiteY1" fmla="*/ 0 h 6858000"/>
              <a:gd name="connsiteX2" fmla="*/ 6763905 w 6763905"/>
              <a:gd name="connsiteY2" fmla="*/ 6858000 h 6858000"/>
              <a:gd name="connsiteX3" fmla="*/ 0 w 6763905"/>
              <a:gd name="connsiteY3" fmla="*/ 6858000 h 6858000"/>
              <a:gd name="connsiteX4" fmla="*/ 154196 w 6763905"/>
              <a:gd name="connsiteY4" fmla="*/ 6697120 h 6858000"/>
              <a:gd name="connsiteX5" fmla="*/ 1423557 w 6763905"/>
              <a:gd name="connsiteY5" fmla="*/ 3429000 h 6858000"/>
              <a:gd name="connsiteX6" fmla="*/ 154196 w 6763905"/>
              <a:gd name="connsiteY6" fmla="*/ 160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3905" h="6858000">
                <a:moveTo>
                  <a:pt x="1" y="0"/>
                </a:moveTo>
                <a:lnTo>
                  <a:pt x="6763905" y="0"/>
                </a:lnTo>
                <a:lnTo>
                  <a:pt x="6763905" y="6858000"/>
                </a:lnTo>
                <a:lnTo>
                  <a:pt x="0" y="6858000"/>
                </a:lnTo>
                <a:lnTo>
                  <a:pt x="154196" y="6697120"/>
                </a:lnTo>
                <a:cubicBezTo>
                  <a:pt x="942872" y="5833950"/>
                  <a:pt x="1423557" y="4687315"/>
                  <a:pt x="1423557" y="3429000"/>
                </a:cubicBezTo>
                <a:cubicBezTo>
                  <a:pt x="1423557" y="2170685"/>
                  <a:pt x="942872" y="1024050"/>
                  <a:pt x="154196" y="16088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296150" y="1036565"/>
            <a:ext cx="4514851" cy="573989"/>
          </a:xfrm>
          <a:prstGeom prst="rect">
            <a:avLst/>
          </a:prstGeom>
        </p:spPr>
        <p:txBody>
          <a:bodyPr lIns="0" rIns="0">
            <a:noAutofit/>
          </a:bodyPr>
          <a:lstStyle>
            <a:lvl1pPr>
              <a:defRPr sz="3200" spc="300">
                <a:solidFill>
                  <a:schemeClr val="bg1"/>
                </a:solidFill>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296150" y="2296952"/>
            <a:ext cx="4514851" cy="3779998"/>
          </a:xfrm>
        </p:spPr>
        <p:txBody>
          <a:bodyPr lIns="0" rIns="0">
            <a:normAutofit/>
          </a:bodyPr>
          <a:lstStyle>
            <a:lvl1pPr>
              <a:lnSpc>
                <a:spcPct val="150000"/>
              </a:lnSpc>
              <a:defRPr sz="14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326300" y="1675127"/>
            <a:ext cx="4484700" cy="407670"/>
          </a:xfrm>
        </p:spPr>
        <p:txBody>
          <a:bodyPr lIns="0" rIns="0">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1104901" y="518740"/>
            <a:ext cx="4991099" cy="5924550"/>
          </a:xfrm>
        </p:spPr>
        <p:txBody>
          <a:bodyPr>
            <a:normAutofit/>
          </a:bodyPr>
          <a:lstStyle>
            <a:lvl1pPr>
              <a:defRPr sz="1400">
                <a:latin typeface="+mj-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2" name="Номер слайда 21">
            <a:extLst>
              <a:ext uri="{FF2B5EF4-FFF2-40B4-BE49-F238E27FC236}">
                <a16:creationId xmlns:a16="http://schemas.microsoft.com/office/drawing/2014/main" id="{2AD04D12-2503-45DD-8909-074A5644588E}"/>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solidFill>
                  <a:schemeClr val="bg1">
                    <a:alpha val="50000"/>
                  </a:schemeClr>
                </a:solidFill>
              </a:rPr>
              <a:pPr/>
              <a:t>‹#›</a:t>
            </a:fld>
            <a:endParaRPr lang="en-US" sz="1000" dirty="0">
              <a:solidFill>
                <a:schemeClr val="bg1">
                  <a:alpha val="50000"/>
                </a:schemeClr>
              </a:solidFill>
            </a:endParaRPr>
          </a:p>
        </p:txBody>
      </p:sp>
    </p:spTree>
    <p:extLst>
      <p:ext uri="{BB962C8B-B14F-4D97-AF65-F5344CB8AC3E}">
        <p14:creationId xmlns:p14="http://schemas.microsoft.com/office/powerpoint/2010/main" val="362292250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Divider Slide 2">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F234FF3D-DFA8-484F-A7A7-95C7BF99FEF3}"/>
              </a:ext>
            </a:extLst>
          </p:cNvPr>
          <p:cNvSpPr>
            <a:spLocks noGrp="1"/>
          </p:cNvSpPr>
          <p:nvPr>
            <p:ph type="pic" sz="quarter" idx="71"/>
          </p:nvPr>
        </p:nvSpPr>
        <p:spPr>
          <a:xfrm>
            <a:off x="1104901" y="0"/>
            <a:ext cx="5402083" cy="6858000"/>
          </a:xfrm>
          <a:custGeom>
            <a:avLst/>
            <a:gdLst>
              <a:gd name="connsiteX0" fmla="*/ 0 w 5402083"/>
              <a:gd name="connsiteY0" fmla="*/ 0 h 6858000"/>
              <a:gd name="connsiteX1" fmla="*/ 5401085 w 5402083"/>
              <a:gd name="connsiteY1" fmla="*/ 0 h 6858000"/>
              <a:gd name="connsiteX2" fmla="*/ 5355776 w 5402083"/>
              <a:gd name="connsiteY2" fmla="*/ 42971 h 6858000"/>
              <a:gd name="connsiteX3" fmla="*/ 3946012 w 5402083"/>
              <a:gd name="connsiteY3" fmla="*/ 3428527 h 6858000"/>
              <a:gd name="connsiteX4" fmla="*/ 5355776 w 5402083"/>
              <a:gd name="connsiteY4" fmla="*/ 6814084 h 6858000"/>
              <a:gd name="connsiteX5" fmla="*/ 5402083 w 5402083"/>
              <a:gd name="connsiteY5" fmla="*/ 6858000 h 6858000"/>
              <a:gd name="connsiteX6" fmla="*/ 0 w 54020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2083" h="6858000">
                <a:moveTo>
                  <a:pt x="0" y="0"/>
                </a:moveTo>
                <a:lnTo>
                  <a:pt x="5401085" y="0"/>
                </a:lnTo>
                <a:lnTo>
                  <a:pt x="5355776" y="42971"/>
                </a:lnTo>
                <a:cubicBezTo>
                  <a:pt x="4484752" y="909410"/>
                  <a:pt x="3946012" y="2106385"/>
                  <a:pt x="3946012" y="3428527"/>
                </a:cubicBezTo>
                <a:cubicBezTo>
                  <a:pt x="3946012" y="4750669"/>
                  <a:pt x="4484752" y="5947644"/>
                  <a:pt x="5355776" y="6814084"/>
                </a:cubicBezTo>
                <a:lnTo>
                  <a:pt x="5402083"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15" name="Номер слайда 21"/>
          <p:cNvSpPr>
            <a:spLocks noGrp="1"/>
          </p:cNvSpPr>
          <p:nvPr>
            <p:ph type="sldNum" sz="quarter" idx="4"/>
          </p:nvPr>
        </p:nvSpPr>
        <p:spPr>
          <a:xfrm>
            <a:off x="10928820" y="441326"/>
            <a:ext cx="703476" cy="244475"/>
          </a:xfrm>
          <a:prstGeom prst="rect">
            <a:avLst/>
          </a:prstGeom>
          <a:noFill/>
        </p:spPr>
        <p:txBody>
          <a:bodyPr vert="horz" lIns="0" tIns="0" rIns="0" bIns="0" rtlCol="0" anchor="ctr"/>
          <a:lstStyle>
            <a:lvl1pPr algn="r">
              <a:defRPr sz="803" b="1">
                <a:solidFill>
                  <a:schemeClr val="tx1">
                    <a:alpha val="50000"/>
                  </a:schemeClr>
                </a:solidFill>
                <a:latin typeface="+mn-lt"/>
              </a:defRPr>
            </a:lvl1pPr>
          </a:lstStyle>
          <a:p>
            <a:fld id="{D8D877B3-D348-4611-9BDB-C5374591D951}" type="slidenum">
              <a:rPr lang="en-US" smtClean="0"/>
              <a:pPr/>
              <a:t>‹#›</a:t>
            </a:fld>
            <a:endParaRPr lang="en-US" dirty="0"/>
          </a:p>
        </p:txBody>
      </p:sp>
      <p:sp>
        <p:nvSpPr>
          <p:cNvPr id="66" name="Oval 65"/>
          <p:cNvSpPr/>
          <p:nvPr/>
        </p:nvSpPr>
        <p:spPr>
          <a:xfrm>
            <a:off x="6976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22" name="Oval 21"/>
          <p:cNvSpPr/>
          <p:nvPr userDrawn="1"/>
        </p:nvSpPr>
        <p:spPr>
          <a:xfrm>
            <a:off x="1104900"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US" sz="2700" dirty="0"/>
          </a:p>
        </p:txBody>
      </p:sp>
      <p:sp>
        <p:nvSpPr>
          <p:cNvPr id="23" name="Text Placeholder 2">
            <a:extLst>
              <a:ext uri="{FF2B5EF4-FFF2-40B4-BE49-F238E27FC236}">
                <a16:creationId xmlns:a16="http://schemas.microsoft.com/office/drawing/2014/main" id="{5A9A0366-A1B7-4E16-B13E-603846466E26}"/>
              </a:ext>
            </a:extLst>
          </p:cNvPr>
          <p:cNvSpPr>
            <a:spLocks noGrp="1"/>
          </p:cNvSpPr>
          <p:nvPr>
            <p:ph type="body" idx="13" hasCustomPrompt="1"/>
          </p:nvPr>
        </p:nvSpPr>
        <p:spPr>
          <a:xfrm>
            <a:off x="6368726" y="3534503"/>
            <a:ext cx="4560094" cy="465997"/>
          </a:xfrm>
        </p:spPr>
        <p:txBody>
          <a:bodyPr>
            <a:noAutofit/>
          </a:bodyPr>
          <a:lstStyle>
            <a:lvl1pPr marL="0" indent="0">
              <a:buNone/>
              <a:defRPr sz="18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4" name="Freeform: Shape 23">
            <a:extLst>
              <a:ext uri="{FF2B5EF4-FFF2-40B4-BE49-F238E27FC236}">
                <a16:creationId xmlns:a16="http://schemas.microsoft.com/office/drawing/2014/main" id="{0374FC2C-96CE-4523-B50F-ADC18C0A998B}"/>
              </a:ext>
            </a:extLst>
          </p:cNvPr>
          <p:cNvSpPr/>
          <p:nvPr userDrawn="1"/>
        </p:nvSpPr>
        <p:spPr>
          <a:xfrm rot="10800000">
            <a:off x="8439878" y="5850862"/>
            <a:ext cx="3682959" cy="100713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9E8541-FA8A-4117-90A5-95E6E9B80D9D}"/>
              </a:ext>
            </a:extLst>
          </p:cNvPr>
          <p:cNvSpPr>
            <a:spLocks noGrp="1"/>
          </p:cNvSpPr>
          <p:nvPr>
            <p:ph type="title"/>
          </p:nvPr>
        </p:nvSpPr>
        <p:spPr>
          <a:xfrm>
            <a:off x="6365964" y="1864903"/>
            <a:ext cx="4562856" cy="1563624"/>
          </a:xfrm>
        </p:spPr>
        <p:txBody>
          <a:bodyPr vert="horz" lIns="91440" tIns="0" rIns="91440" bIns="0" rtlCol="0" anchor="b" anchorCtr="0">
            <a:noAutofit/>
          </a:bodyPr>
          <a:lstStyle>
            <a:lvl1pPr>
              <a:defRPr lang="en-US" sz="3600" b="0" baseline="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29873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A32EE4F-6B2E-4FCC-BC34-5BF831F90260}"/>
              </a:ext>
            </a:extLst>
          </p:cNvPr>
          <p:cNvPicPr>
            <a:picLocks noChangeAspect="1"/>
          </p:cNvPicPr>
          <p:nvPr userDrawn="1"/>
        </p:nvPicPr>
        <p:blipFill>
          <a:blip r:embed="rId2"/>
          <a:srcRect/>
          <a:stretch>
            <a:fillRect/>
          </a:stretch>
        </p:blipFill>
        <p:spPr>
          <a:xfrm>
            <a:off x="5425439" y="0"/>
            <a:ext cx="6766561" cy="6858000"/>
          </a:xfrm>
          <a:custGeom>
            <a:avLst/>
            <a:gdLst>
              <a:gd name="connsiteX0" fmla="*/ 0 w 6766561"/>
              <a:gd name="connsiteY0" fmla="*/ 0 h 6858000"/>
              <a:gd name="connsiteX1" fmla="*/ 6766561 w 6766561"/>
              <a:gd name="connsiteY1" fmla="*/ 0 h 6858000"/>
              <a:gd name="connsiteX2" fmla="*/ 6766561 w 6766561"/>
              <a:gd name="connsiteY2" fmla="*/ 6858000 h 6858000"/>
              <a:gd name="connsiteX3" fmla="*/ 0 w 67665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66561" h="6858000">
                <a:moveTo>
                  <a:pt x="0" y="0"/>
                </a:moveTo>
                <a:lnTo>
                  <a:pt x="6766561" y="0"/>
                </a:lnTo>
                <a:lnTo>
                  <a:pt x="6766561" y="6858000"/>
                </a:lnTo>
                <a:lnTo>
                  <a:pt x="0" y="6858000"/>
                </a:lnTo>
                <a:close/>
              </a:path>
            </a:pathLst>
          </a:custGeom>
        </p:spPr>
      </p:pic>
      <p:sp>
        <p:nvSpPr>
          <p:cNvPr id="23" name="Oval 22"/>
          <p:cNvSpPr/>
          <p:nvPr/>
        </p:nvSpPr>
        <p:spPr>
          <a:xfrm>
            <a:off x="1755742"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66" name="Oval 65"/>
          <p:cNvSpPr/>
          <p:nvPr/>
        </p:nvSpPr>
        <p:spPr>
          <a:xfrm>
            <a:off x="392841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35" name="Oval 34"/>
          <p:cNvSpPr/>
          <p:nvPr/>
        </p:nvSpPr>
        <p:spPr>
          <a:xfrm>
            <a:off x="1524000" y="1812813"/>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8" name="Freeform: Shape 17">
            <a:extLst>
              <a:ext uri="{FF2B5EF4-FFF2-40B4-BE49-F238E27FC236}">
                <a16:creationId xmlns:a16="http://schemas.microsoft.com/office/drawing/2014/main" id="{125D7C1C-9CF4-47B3-9ABC-8F0E2CE6CD31}"/>
              </a:ext>
            </a:extLst>
          </p:cNvPr>
          <p:cNvSpPr/>
          <p:nvPr userDrawn="1"/>
        </p:nvSpPr>
        <p:spPr>
          <a:xfrm rot="10800000">
            <a:off x="3192203"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B0B53361-3F22-4468-B6F8-71E345F7077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B38687-48E7-4488-BB10-BDE4F5A73622}"/>
              </a:ext>
            </a:extLst>
          </p:cNvPr>
          <p:cNvSpPr>
            <a:spLocks noGrp="1"/>
          </p:cNvSpPr>
          <p:nvPr>
            <p:ph type="title"/>
          </p:nvPr>
        </p:nvSpPr>
        <p:spPr>
          <a:xfrm>
            <a:off x="1533144" y="1237089"/>
            <a:ext cx="4562856" cy="1563624"/>
          </a:xfrm>
        </p:spPr>
        <p:txBody>
          <a:bodyPr vert="horz" lIns="91440" tIns="0" rIns="91440" bIns="0" rtlCol="0" anchor="b" anchorCtr="0">
            <a:noAutofit/>
          </a:bodyPr>
          <a:lstStyle>
            <a:lvl1pPr>
              <a:defRPr lang="en-US" sz="3600" b="0" baseline="0" dirty="0">
                <a:solidFill>
                  <a:schemeClr val="tx1">
                    <a:lumMod val="85000"/>
                    <a:lumOff val="15000"/>
                  </a:schemeClr>
                </a:solidFill>
                <a:ea typeface="+mn-ea"/>
                <a:cs typeface="+mn-cs"/>
              </a:defRPr>
            </a:lvl1pPr>
          </a:lstStyle>
          <a:p>
            <a:pPr marL="0" lvl="0" indent="0">
              <a:lnSpc>
                <a:spcPct val="100000"/>
              </a:lnSpc>
              <a:spcBef>
                <a:spcPts val="0"/>
              </a:spcBef>
              <a:buFont typeface="Arial" panose="020B0604020202020204" pitchFamily="34" charset="0"/>
            </a:pPr>
            <a:r>
              <a:rPr lang="en-US"/>
              <a:t>Click to edit Master title style</a:t>
            </a:r>
            <a:endParaRPr lang="en-US" dirty="0"/>
          </a:p>
        </p:txBody>
      </p:sp>
      <p:sp>
        <p:nvSpPr>
          <p:cNvPr id="6" name="Rectangle 5">
            <a:extLst>
              <a:ext uri="{FF2B5EF4-FFF2-40B4-BE49-F238E27FC236}">
                <a16:creationId xmlns:a16="http://schemas.microsoft.com/office/drawing/2014/main" id="{9F3A5C24-92D8-4CC1-AF50-F29B9C30BDBB}"/>
              </a:ext>
            </a:extLst>
          </p:cNvPr>
          <p:cNvSpPr/>
          <p:nvPr userDrawn="1"/>
        </p:nvSpPr>
        <p:spPr>
          <a:xfrm>
            <a:off x="5425439" y="0"/>
            <a:ext cx="6766561"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89F459E6-70DE-4FF8-AD0C-1B49B34CF781}"/>
              </a:ext>
            </a:extLst>
          </p:cNvPr>
          <p:cNvSpPr>
            <a:spLocks noGrp="1"/>
          </p:cNvSpPr>
          <p:nvPr>
            <p:ph type="body" idx="1"/>
          </p:nvPr>
        </p:nvSpPr>
        <p:spPr>
          <a:xfrm>
            <a:off x="1533143" y="2888791"/>
            <a:ext cx="4562856" cy="2410459"/>
          </a:xfrm>
        </p:spPr>
        <p:txBody>
          <a:bodyPr vert="horz" lIns="91440" tIns="73152" rIns="91440" bIns="45720" rtlCol="0">
            <a:noAutofit/>
          </a:bodyPr>
          <a:lstStyle>
            <a:lvl1pPr marL="0" indent="0" algn="l">
              <a:buNone/>
              <a:defRPr lang="en-US" sz="1400" b="0" i="0" baseline="0">
                <a:effectLst/>
              </a:defRPr>
            </a:lvl1pPr>
          </a:lstStyle>
          <a:p>
            <a:pPr marL="228600" lvl="0" indent="-228600">
              <a:lnSpc>
                <a:spcPct val="145000"/>
              </a:lnSpc>
              <a:spcBef>
                <a:spcPts val="0"/>
              </a:spcBef>
            </a:pPr>
            <a:r>
              <a:rPr lang="en-US"/>
              <a:t>Edit Master text styles</a:t>
            </a:r>
          </a:p>
        </p:txBody>
      </p:sp>
    </p:spTree>
    <p:extLst>
      <p:ext uri="{BB962C8B-B14F-4D97-AF65-F5344CB8AC3E}">
        <p14:creationId xmlns:p14="http://schemas.microsoft.com/office/powerpoint/2010/main" val="23697507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3" name="Content Placeholder 2">
            <a:extLst>
              <a:ext uri="{FF2B5EF4-FFF2-40B4-BE49-F238E27FC236}">
                <a16:creationId xmlns:a16="http://schemas.microsoft.com/office/drawing/2014/main" id="{28B56F67-6D31-4B9E-8530-E063E5785A3B}"/>
              </a:ext>
            </a:extLst>
          </p:cNvPr>
          <p:cNvSpPr>
            <a:spLocks noGrp="1"/>
          </p:cNvSpPr>
          <p:nvPr>
            <p:ph sz="half" idx="1"/>
          </p:nvPr>
        </p:nvSpPr>
        <p:spPr>
          <a:xfrm>
            <a:off x="1104900" y="1338606"/>
            <a:ext cx="4914900" cy="48383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69E53391-9670-4404-BC42-063A6EC48EAA}"/>
              </a:ext>
            </a:extLst>
          </p:cNvPr>
          <p:cNvSpPr>
            <a:spLocks noGrp="1"/>
          </p:cNvSpPr>
          <p:nvPr>
            <p:ph sz="half" idx="2"/>
          </p:nvPr>
        </p:nvSpPr>
        <p:spPr>
          <a:xfrm>
            <a:off x="6172202" y="1338606"/>
            <a:ext cx="5181598" cy="48383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755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8F6A756B-881F-4AD8-88A2-0DEA57AC8086}"/>
              </a:ext>
            </a:extLst>
          </p:cNvPr>
          <p:cNvSpPr/>
          <p:nvPr userDrawn="1"/>
        </p:nvSpPr>
        <p:spPr>
          <a:xfrm>
            <a:off x="9575801" y="1199097"/>
            <a:ext cx="4695527" cy="4670817"/>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8" name="Oval 7">
            <a:extLst>
              <a:ext uri="{FF2B5EF4-FFF2-40B4-BE49-F238E27FC236}">
                <a16:creationId xmlns:a16="http://schemas.microsoft.com/office/drawing/2014/main" id="{52E1879E-468E-4022-BADB-7EA13901AAC4}"/>
              </a:ext>
            </a:extLst>
          </p:cNvPr>
          <p:cNvSpPr/>
          <p:nvPr userDrawn="1"/>
        </p:nvSpPr>
        <p:spPr>
          <a:xfrm>
            <a:off x="1058659" y="759742"/>
            <a:ext cx="5578882" cy="5549523"/>
          </a:xfrm>
          <a:prstGeom prst="ellipse">
            <a:avLst/>
          </a:prstGeom>
          <a:noFill/>
          <a:ln w="6350">
            <a:solidFill>
              <a:schemeClr val="tx1">
                <a:alpha val="10000"/>
              </a:schemeClr>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9" name="Oval 8">
            <a:extLst>
              <a:ext uri="{FF2B5EF4-FFF2-40B4-BE49-F238E27FC236}">
                <a16:creationId xmlns:a16="http://schemas.microsoft.com/office/drawing/2014/main" id="{C926C8E7-AF48-4D69-8A29-78C339929E06}"/>
              </a:ext>
            </a:extLst>
          </p:cNvPr>
          <p:cNvSpPr/>
          <p:nvPr userDrawn="1"/>
        </p:nvSpPr>
        <p:spPr>
          <a:xfrm>
            <a:off x="6309668" y="5745357"/>
            <a:ext cx="106064" cy="105506"/>
          </a:xfrm>
          <a:prstGeom prst="ellipse">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700" dirty="0"/>
          </a:p>
        </p:txBody>
      </p:sp>
      <p:sp>
        <p:nvSpPr>
          <p:cNvPr id="10" name="Oval 9">
            <a:extLst>
              <a:ext uri="{FF2B5EF4-FFF2-40B4-BE49-F238E27FC236}">
                <a16:creationId xmlns:a16="http://schemas.microsoft.com/office/drawing/2014/main" id="{12BAE379-8BA3-4C38-80B9-F6ECE8575046}"/>
              </a:ext>
            </a:extLst>
          </p:cNvPr>
          <p:cNvSpPr/>
          <p:nvPr userDrawn="1"/>
        </p:nvSpPr>
        <p:spPr>
          <a:xfrm>
            <a:off x="7062787" y="1199097"/>
            <a:ext cx="244510" cy="243223"/>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
        <p:nvSpPr>
          <p:cNvPr id="11" name="Freeform: Shape 10">
            <a:extLst>
              <a:ext uri="{FF2B5EF4-FFF2-40B4-BE49-F238E27FC236}">
                <a16:creationId xmlns:a16="http://schemas.microsoft.com/office/drawing/2014/main" id="{BDC42F51-DCAB-4C33-9689-ABC135D1EE8D}"/>
              </a:ext>
            </a:extLst>
          </p:cNvPr>
          <p:cNvSpPr/>
          <p:nvPr userDrawn="1"/>
        </p:nvSpPr>
        <p:spPr>
          <a:xfrm rot="10800000">
            <a:off x="10507442" y="6397343"/>
            <a:ext cx="1684558" cy="460657"/>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A5BC48F8-98EB-4550-8EAC-1248034E9560}"/>
              </a:ext>
            </a:extLst>
          </p:cNvPr>
          <p:cNvSpPr/>
          <p:nvPr userDrawn="1"/>
        </p:nvSpPr>
        <p:spPr>
          <a:xfrm>
            <a:off x="1496753" y="0"/>
            <a:ext cx="2057848" cy="562736"/>
          </a:xfrm>
          <a:custGeom>
            <a:avLst/>
            <a:gdLst>
              <a:gd name="connsiteX0" fmla="*/ 0 w 1684558"/>
              <a:gd name="connsiteY0" fmla="*/ 0 h 460657"/>
              <a:gd name="connsiteX1" fmla="*/ 1684558 w 1684558"/>
              <a:gd name="connsiteY1" fmla="*/ 0 h 460657"/>
              <a:gd name="connsiteX2" fmla="*/ 1670866 w 1684558"/>
              <a:gd name="connsiteY2" fmla="*/ 22419 h 460657"/>
              <a:gd name="connsiteX3" fmla="*/ 842279 w 1684558"/>
              <a:gd name="connsiteY3" fmla="*/ 460657 h 460657"/>
              <a:gd name="connsiteX4" fmla="*/ 13692 w 1684558"/>
              <a:gd name="connsiteY4" fmla="*/ 22419 h 460657"/>
              <a:gd name="connsiteX5" fmla="*/ 0 w 1684558"/>
              <a:gd name="connsiteY5" fmla="*/ 0 h 4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4558" h="460657">
                <a:moveTo>
                  <a:pt x="0" y="0"/>
                </a:moveTo>
                <a:lnTo>
                  <a:pt x="1684558" y="0"/>
                </a:lnTo>
                <a:lnTo>
                  <a:pt x="1670866" y="22419"/>
                </a:lnTo>
                <a:cubicBezTo>
                  <a:pt x="1491295" y="286821"/>
                  <a:pt x="1187195" y="460657"/>
                  <a:pt x="842279" y="460657"/>
                </a:cubicBezTo>
                <a:cubicBezTo>
                  <a:pt x="497363" y="460657"/>
                  <a:pt x="193263" y="286821"/>
                  <a:pt x="13692" y="22419"/>
                </a:cubicBezTo>
                <a:lnTo>
                  <a:pt x="0" y="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EAF2EDC5-8FCA-8543-8C1F-688DA6DC9B9D}"/>
              </a:ext>
            </a:extLst>
          </p:cNvPr>
          <p:cNvSpPr>
            <a:spLocks noGrp="1"/>
          </p:cNvSpPr>
          <p:nvPr>
            <p:ph type="title"/>
          </p:nvPr>
        </p:nvSpPr>
        <p:spPr/>
        <p:txBody>
          <a:bodyPr/>
          <a:lstStyle/>
          <a:p>
            <a:r>
              <a:rPr lang="en-US"/>
              <a:t>Click to edit Master title style</a:t>
            </a:r>
          </a:p>
        </p:txBody>
      </p:sp>
      <p:sp>
        <p:nvSpPr>
          <p:cNvPr id="16" name="Text Placeholder 2">
            <a:extLst>
              <a:ext uri="{FF2B5EF4-FFF2-40B4-BE49-F238E27FC236}">
                <a16:creationId xmlns:a16="http://schemas.microsoft.com/office/drawing/2014/main" id="{9473839A-0FBA-4FFD-963E-C459DBF0194B}"/>
              </a:ext>
            </a:extLst>
          </p:cNvPr>
          <p:cNvSpPr>
            <a:spLocks noGrp="1"/>
          </p:cNvSpPr>
          <p:nvPr>
            <p:ph type="body" idx="1"/>
          </p:nvPr>
        </p:nvSpPr>
        <p:spPr>
          <a:xfrm>
            <a:off x="1104900" y="1341797"/>
            <a:ext cx="4892675"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7" name="Content Placeholder 3">
            <a:extLst>
              <a:ext uri="{FF2B5EF4-FFF2-40B4-BE49-F238E27FC236}">
                <a16:creationId xmlns:a16="http://schemas.microsoft.com/office/drawing/2014/main" id="{780A680B-0184-4FD9-B262-BC525F0FE003}"/>
              </a:ext>
            </a:extLst>
          </p:cNvPr>
          <p:cNvSpPr>
            <a:spLocks noGrp="1"/>
          </p:cNvSpPr>
          <p:nvPr>
            <p:ph sz="half" idx="2"/>
          </p:nvPr>
        </p:nvSpPr>
        <p:spPr>
          <a:xfrm>
            <a:off x="1104900" y="2308409"/>
            <a:ext cx="4892675" cy="3881254"/>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2BB13104-4CA8-41CF-97D3-CC8715182B0E}"/>
              </a:ext>
            </a:extLst>
          </p:cNvPr>
          <p:cNvSpPr>
            <a:spLocks noGrp="1"/>
          </p:cNvSpPr>
          <p:nvPr>
            <p:ph type="body" sz="quarter" idx="3"/>
          </p:nvPr>
        </p:nvSpPr>
        <p:spPr>
          <a:xfrm>
            <a:off x="6194426" y="1341797"/>
            <a:ext cx="5160961"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F6A37A72-F47E-45B8-B790-D1444B002380}"/>
              </a:ext>
            </a:extLst>
          </p:cNvPr>
          <p:cNvSpPr>
            <a:spLocks noGrp="1"/>
          </p:cNvSpPr>
          <p:nvPr>
            <p:ph sz="quarter" idx="4"/>
          </p:nvPr>
        </p:nvSpPr>
        <p:spPr>
          <a:xfrm>
            <a:off x="6194426" y="2308409"/>
            <a:ext cx="5160962" cy="3881254"/>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963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01DAC-95B2-4F9E-A9B4-92382F943753}"/>
              </a:ext>
            </a:extLst>
          </p:cNvPr>
          <p:cNvSpPr>
            <a:spLocks noGrp="1"/>
          </p:cNvSpPr>
          <p:nvPr>
            <p:ph type="title"/>
          </p:nvPr>
        </p:nvSpPr>
        <p:spPr>
          <a:xfrm>
            <a:off x="1104900" y="365125"/>
            <a:ext cx="10248899" cy="7032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7D57AA7-D108-4C6F-9455-5A9AC5F7DB73}"/>
              </a:ext>
            </a:extLst>
          </p:cNvPr>
          <p:cNvSpPr>
            <a:spLocks noGrp="1"/>
          </p:cNvSpPr>
          <p:nvPr>
            <p:ph type="body" idx="1"/>
          </p:nvPr>
        </p:nvSpPr>
        <p:spPr>
          <a:xfrm>
            <a:off x="1104900" y="1825625"/>
            <a:ext cx="10248899"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3BBCC2B-A9FA-4472-8509-74B42C12A8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cxnSp>
        <p:nvCxnSpPr>
          <p:cNvPr id="13" name="Straight Connector 12">
            <a:extLst>
              <a:ext uri="{FF2B5EF4-FFF2-40B4-BE49-F238E27FC236}">
                <a16:creationId xmlns:a16="http://schemas.microsoft.com/office/drawing/2014/main" id="{1BD32F58-EB48-4836-BA45-971BA1AA1608}"/>
              </a:ext>
            </a:extLst>
          </p:cNvPr>
          <p:cNvCxnSpPr/>
          <p:nvPr userDrawn="1"/>
        </p:nvCxnSpPr>
        <p:spPr>
          <a:xfrm>
            <a:off x="559704" y="553721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Номер слайда 21">
            <a:extLst>
              <a:ext uri="{FF2B5EF4-FFF2-40B4-BE49-F238E27FC236}">
                <a16:creationId xmlns:a16="http://schemas.microsoft.com/office/drawing/2014/main" id="{BDEFFF1D-21D1-45B8-A062-F9140F937EE2}"/>
              </a:ext>
            </a:extLst>
          </p:cNvPr>
          <p:cNvSpPr txBox="1">
            <a:spLocks/>
          </p:cNvSpPr>
          <p:nvPr userDrawn="1"/>
        </p:nvSpPr>
        <p:spPr>
          <a:xfrm>
            <a:off x="10919584" y="441326"/>
            <a:ext cx="703476" cy="244475"/>
          </a:xfrm>
          <a:prstGeom prst="rect">
            <a:avLst/>
          </a:prstGeom>
          <a:noFill/>
        </p:spPr>
        <p:txBody>
          <a:bodyPr vert="horz" lIns="0" tIns="0" rIns="0" bIns="0" rtlCol="0" anchor="ctr"/>
          <a:lstStyle>
            <a:defPPr>
              <a:defRPr lang="en-US"/>
            </a:defPPr>
            <a:lvl1pPr marL="0" algn="r" defTabSz="914400" rtl="0" eaLnBrk="1" latinLnBrk="0" hangingPunct="1">
              <a:defRPr sz="803" b="1" kern="1200">
                <a:solidFill>
                  <a:schemeClr val="tx1">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877B3-D348-4611-9BDB-C5374591D951}" type="slidenum">
              <a:rPr lang="en-US" sz="1000" smtClean="0"/>
              <a:pPr/>
              <a:t>‹#›</a:t>
            </a:fld>
            <a:endParaRPr lang="en-US" sz="1000" dirty="0"/>
          </a:p>
        </p:txBody>
      </p:sp>
      <p:cxnSp>
        <p:nvCxnSpPr>
          <p:cNvPr id="20" name="Straight Connector 19">
            <a:extLst>
              <a:ext uri="{FF2B5EF4-FFF2-40B4-BE49-F238E27FC236}">
                <a16:creationId xmlns:a16="http://schemas.microsoft.com/office/drawing/2014/main" id="{DFEBA112-2FA0-448A-A373-EB297C4661F0}"/>
              </a:ext>
            </a:extLst>
          </p:cNvPr>
          <p:cNvCxnSpPr/>
          <p:nvPr userDrawn="1"/>
        </p:nvCxnSpPr>
        <p:spPr>
          <a:xfrm>
            <a:off x="559704" y="0"/>
            <a:ext cx="0" cy="1320791"/>
          </a:xfrm>
          <a:prstGeom prst="line">
            <a:avLst/>
          </a:prstGeom>
          <a:ln w="19050">
            <a:solidFill>
              <a:schemeClr val="tx1">
                <a:alpha val="7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065101"/>
      </p:ext>
    </p:extLst>
  </p:cSld>
  <p:clrMap bg1="lt1" tx1="dk1" bg2="lt2" tx2="dk2" accent1="accent1" accent2="accent2" accent3="accent3" accent4="accent4" accent5="accent5" accent6="accent6" hlink="hlink" folHlink="folHlink"/>
  <p:sldLayoutIdLst>
    <p:sldLayoutId id="2147483666" r:id="rId1"/>
    <p:sldLayoutId id="2147483650" r:id="rId2"/>
    <p:sldLayoutId id="2147483663" r:id="rId3"/>
    <p:sldLayoutId id="2147483662" r:id="rId4"/>
    <p:sldLayoutId id="2147483664" r:id="rId5"/>
    <p:sldLayoutId id="2147483665" r:id="rId6"/>
    <p:sldLayoutId id="2147483677" r:id="rId7"/>
    <p:sldLayoutId id="2147483673" r:id="rId8"/>
    <p:sldLayoutId id="2147483674" r:id="rId9"/>
    <p:sldLayoutId id="2147483680" r:id="rId10"/>
    <p:sldLayoutId id="2147483678" r:id="rId11"/>
    <p:sldLayoutId id="214748367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ensus/us-population-by-zip-code#population_by_zip_2010.csv" TargetMode="External"/><Relationship Id="rId2" Type="http://schemas.openxmlformats.org/officeDocument/2006/relationships/hyperlink" Target="https://www.kaggle.com/starbucks/store-locations" TargetMode="External"/><Relationship Id="rId1" Type="http://schemas.openxmlformats.org/officeDocument/2006/relationships/slideLayout" Target="../slideLayouts/slideLayout1.xml"/><Relationship Id="rId4" Type="http://schemas.openxmlformats.org/officeDocument/2006/relationships/hyperlink" Target="https://www.bestplaces.net/find/zip.aspx?msa=36740&amp;st=f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4A7F6A-CF70-43EB-A496-E241A5C15F50}"/>
              </a:ext>
            </a:extLst>
          </p:cNvPr>
          <p:cNvPicPr>
            <a:picLocks noChangeAspect="1"/>
          </p:cNvPicPr>
          <p:nvPr/>
        </p:nvPicPr>
        <p:blipFill>
          <a:blip r:embed="rId2"/>
          <a:stretch>
            <a:fillRect/>
          </a:stretch>
        </p:blipFill>
        <p:spPr>
          <a:xfrm>
            <a:off x="2241564" y="2373858"/>
            <a:ext cx="7708872" cy="2391089"/>
          </a:xfrm>
          <a:prstGeom prst="rect">
            <a:avLst/>
          </a:prstGeom>
        </p:spPr>
      </p:pic>
    </p:spTree>
    <p:extLst>
      <p:ext uri="{BB962C8B-B14F-4D97-AF65-F5344CB8AC3E}">
        <p14:creationId xmlns:p14="http://schemas.microsoft.com/office/powerpoint/2010/main" val="38766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ouring Milk Design into Coffee" title="Pouring Milk Design into Coffee">
            <a:extLst>
              <a:ext uri="{FF2B5EF4-FFF2-40B4-BE49-F238E27FC236}">
                <a16:creationId xmlns:a16="http://schemas.microsoft.com/office/drawing/2014/main" id="{875ED820-017D-47E9-8107-163E4133A528}"/>
              </a:ext>
            </a:extLst>
          </p:cNvPr>
          <p:cNvPicPr>
            <a:picLocks noGrp="1" noChangeAspect="1"/>
          </p:cNvPicPr>
          <p:nvPr>
            <p:ph type="pic" sz="quarter" idx="71"/>
          </p:nvPr>
        </p:nvPicPr>
        <p:blipFill>
          <a:blip r:embed="rId2">
            <a:extLst>
              <a:ext uri="{28A0092B-C50C-407E-A947-70E740481C1C}">
                <a14:useLocalDpi xmlns:a14="http://schemas.microsoft.com/office/drawing/2010/main" val="0"/>
              </a:ext>
            </a:extLst>
          </a:blip>
          <a:srcRect/>
          <a:stretch>
            <a:fillRect/>
          </a:stretch>
        </p:blipFill>
        <p:spPr/>
      </p:pic>
      <p:sp>
        <p:nvSpPr>
          <p:cNvPr id="4" name="Text Placeholder 3"/>
          <p:cNvSpPr>
            <a:spLocks noGrp="1"/>
          </p:cNvSpPr>
          <p:nvPr>
            <p:ph type="body" idx="13"/>
          </p:nvPr>
        </p:nvSpPr>
        <p:spPr/>
        <p:txBody>
          <a:bodyPr/>
          <a:lstStyle/>
          <a:p>
            <a:r>
              <a:rPr lang="en-US" dirty="0"/>
              <a:t>Focus on Census Data</a:t>
            </a:r>
          </a:p>
        </p:txBody>
      </p:sp>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a:xfrm>
            <a:off x="6365963" y="1864903"/>
            <a:ext cx="4900451" cy="1563624"/>
          </a:xfrm>
        </p:spPr>
        <p:txBody>
          <a:bodyPr/>
          <a:lstStyle/>
          <a:p>
            <a:r>
              <a:rPr lang="en-US" dirty="0"/>
              <a:t>Greater Orlando Overview</a:t>
            </a:r>
          </a:p>
        </p:txBody>
      </p:sp>
    </p:spTree>
    <p:extLst>
      <p:ext uri="{BB962C8B-B14F-4D97-AF65-F5344CB8AC3E}">
        <p14:creationId xmlns:p14="http://schemas.microsoft.com/office/powerpoint/2010/main" val="3551807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420E0CC-D116-40A9-A90F-B25574DB3C4A}"/>
              </a:ext>
            </a:extLst>
          </p:cNvPr>
          <p:cNvSpPr>
            <a:spLocks noGrp="1"/>
          </p:cNvSpPr>
          <p:nvPr>
            <p:ph type="subTitle" idx="1"/>
          </p:nvPr>
        </p:nvSpPr>
        <p:spPr>
          <a:xfrm>
            <a:off x="693420" y="852601"/>
            <a:ext cx="10668000" cy="853179"/>
          </a:xfrm>
        </p:spPr>
        <p:txBody>
          <a:bodyPr/>
          <a:lstStyle/>
          <a:p>
            <a:r>
              <a:rPr lang="en-US" dirty="0"/>
              <a:t>Florida Rundown Table</a:t>
            </a:r>
          </a:p>
          <a:p>
            <a:r>
              <a:rPr lang="en-US" dirty="0"/>
              <a:t>Top 5 Zip Codes Pie</a:t>
            </a:r>
          </a:p>
          <a:p>
            <a:r>
              <a:rPr lang="en-US" dirty="0"/>
              <a:t>Greater Orlando Pie</a:t>
            </a:r>
          </a:p>
          <a:p>
            <a:r>
              <a:rPr lang="en-US" dirty="0"/>
              <a:t>Bin Population Bar</a:t>
            </a:r>
          </a:p>
          <a:p>
            <a:r>
              <a:rPr lang="en-US" dirty="0"/>
              <a:t>Bin Median Age Bar</a:t>
            </a:r>
          </a:p>
          <a:p>
            <a:r>
              <a:rPr lang="en-US" dirty="0"/>
              <a:t>Poverty/Per Capita 3D Scatter</a:t>
            </a:r>
          </a:p>
          <a:p>
            <a:r>
              <a:rPr lang="en-US" dirty="0"/>
              <a:t>Poverty Scatter</a:t>
            </a:r>
          </a:p>
          <a:p>
            <a:r>
              <a:rPr lang="en-US" dirty="0"/>
              <a:t>Per Capita Scatter</a:t>
            </a:r>
          </a:p>
          <a:p>
            <a:endParaRPr lang="en-US" dirty="0"/>
          </a:p>
        </p:txBody>
      </p:sp>
    </p:spTree>
    <p:extLst>
      <p:ext uri="{BB962C8B-B14F-4D97-AF65-F5344CB8AC3E}">
        <p14:creationId xmlns:p14="http://schemas.microsoft.com/office/powerpoint/2010/main" val="321186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374486E-F28A-4B1B-BDFA-7057F695C42B}"/>
              </a:ext>
            </a:extLst>
          </p:cNvPr>
          <p:cNvSpPr>
            <a:spLocks noGrp="1"/>
          </p:cNvSpPr>
          <p:nvPr>
            <p:ph type="subTitle" idx="1"/>
          </p:nvPr>
        </p:nvSpPr>
        <p:spPr>
          <a:xfrm>
            <a:off x="945102" y="98532"/>
            <a:ext cx="9974432" cy="620559"/>
          </a:xfrm>
        </p:spPr>
        <p:txBody>
          <a:bodyPr/>
          <a:lstStyle/>
          <a:p>
            <a:r>
              <a:rPr lang="en-US" sz="1800" dirty="0"/>
              <a:t>Greater Orlando Starbucks Locations by Area</a:t>
            </a:r>
          </a:p>
        </p:txBody>
      </p:sp>
      <p:pic>
        <p:nvPicPr>
          <p:cNvPr id="4" name="Picture 3">
            <a:extLst>
              <a:ext uri="{FF2B5EF4-FFF2-40B4-BE49-F238E27FC236}">
                <a16:creationId xmlns:a16="http://schemas.microsoft.com/office/drawing/2014/main" id="{E97AFA8A-8E37-4D85-88B7-0437ADC1B558}"/>
              </a:ext>
            </a:extLst>
          </p:cNvPr>
          <p:cNvPicPr>
            <a:picLocks noChangeAspect="1"/>
          </p:cNvPicPr>
          <p:nvPr/>
        </p:nvPicPr>
        <p:blipFill>
          <a:blip r:embed="rId2"/>
          <a:stretch>
            <a:fillRect/>
          </a:stretch>
        </p:blipFill>
        <p:spPr>
          <a:xfrm>
            <a:off x="945102" y="888229"/>
            <a:ext cx="10163083" cy="5081542"/>
          </a:xfrm>
          <a:prstGeom prst="rect">
            <a:avLst/>
          </a:prstGeom>
        </p:spPr>
      </p:pic>
    </p:spTree>
    <p:extLst>
      <p:ext uri="{BB962C8B-B14F-4D97-AF65-F5344CB8AC3E}">
        <p14:creationId xmlns:p14="http://schemas.microsoft.com/office/powerpoint/2010/main" val="192417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Image comparison 2">
            <a:extLst>
              <a:ext uri="{FF2B5EF4-FFF2-40B4-BE49-F238E27FC236}">
                <a16:creationId xmlns:a16="http://schemas.microsoft.com/office/drawing/2014/main" id="{4E899E91-147B-4F85-96C4-044D2D53D2AA}"/>
              </a:ext>
            </a:extLst>
          </p:cNvPr>
          <p:cNvPicPr>
            <a:picLocks noGrp="1" noChangeAspect="1"/>
          </p:cNvPicPr>
          <p:nvPr>
            <p:ph type="pic" sz="quarter" idx="105"/>
          </p:nvPr>
        </p:nvPicPr>
        <p:blipFill rotWithShape="1">
          <a:blip r:embed="rId2">
            <a:extLst>
              <a:ext uri="{28A0092B-C50C-407E-A947-70E740481C1C}">
                <a14:useLocalDpi xmlns:a14="http://schemas.microsoft.com/office/drawing/2010/main" val="0"/>
              </a:ext>
            </a:extLst>
          </a:blip>
          <a:srcRect/>
          <a:stretch/>
        </p:blipFill>
        <p:spPr/>
      </p:pic>
      <p:pic>
        <p:nvPicPr>
          <p:cNvPr id="18" name="Picture Placeholder 17" descr="Image comparison 1">
            <a:extLst>
              <a:ext uri="{FF2B5EF4-FFF2-40B4-BE49-F238E27FC236}">
                <a16:creationId xmlns:a16="http://schemas.microsoft.com/office/drawing/2014/main" id="{EFD33049-673D-43F4-9219-42BEF84C28FF}"/>
              </a:ext>
            </a:extLst>
          </p:cNvPr>
          <p:cNvPicPr>
            <a:picLocks noGrp="1" noChangeAspect="1"/>
          </p:cNvPicPr>
          <p:nvPr>
            <p:ph type="pic" sz="quarter" idx="104"/>
          </p:nvPr>
        </p:nvPicPr>
        <p:blipFill>
          <a:blip r:embed="rId3">
            <a:extLst>
              <a:ext uri="{28A0092B-C50C-407E-A947-70E740481C1C}">
                <a14:useLocalDpi xmlns:a14="http://schemas.microsoft.com/office/drawing/2010/main" val="0"/>
              </a:ext>
            </a:extLst>
          </a:blip>
          <a:srcRect/>
          <a:stretch>
            <a:fillRect/>
          </a:stretch>
        </p:blipFill>
        <p:spPr/>
      </p:pic>
      <p:sp>
        <p:nvSpPr>
          <p:cNvPr id="5" name="Text Placeholder 4">
            <a:extLst>
              <a:ext uri="{FF2B5EF4-FFF2-40B4-BE49-F238E27FC236}">
                <a16:creationId xmlns:a16="http://schemas.microsoft.com/office/drawing/2014/main" id="{E8238801-5FA2-45D0-8DCD-2CE63F6A7809}"/>
              </a:ext>
            </a:extLst>
          </p:cNvPr>
          <p:cNvSpPr>
            <a:spLocks noGrp="1"/>
          </p:cNvSpPr>
          <p:nvPr>
            <p:ph type="body" sz="half" idx="2"/>
          </p:nvPr>
        </p:nvSpPr>
        <p:spPr/>
        <p:txBody>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a:t>
            </a:r>
          </a:p>
        </p:txBody>
      </p:sp>
      <p:sp>
        <p:nvSpPr>
          <p:cNvPr id="7" name="Text Placeholder 6">
            <a:extLst>
              <a:ext uri="{FF2B5EF4-FFF2-40B4-BE49-F238E27FC236}">
                <a16:creationId xmlns:a16="http://schemas.microsoft.com/office/drawing/2014/main" id="{22C2EFE3-751E-4B8B-A2C0-0FCD72A5E0EF}"/>
              </a:ext>
            </a:extLst>
          </p:cNvPr>
          <p:cNvSpPr>
            <a:spLocks noGrp="1"/>
          </p:cNvSpPr>
          <p:nvPr>
            <p:ph type="body" sz="quarter" idx="106"/>
          </p:nvPr>
        </p:nvSpPr>
        <p:spPr/>
        <p:txBody>
          <a:bodyPr/>
          <a:lstStyle/>
          <a:p>
            <a:pPr marL="0" indent="0">
              <a:buNone/>
            </a:pPr>
            <a:r>
              <a:rPr lang="en-US" dirty="0"/>
              <a:t>COMPARISON 1</a:t>
            </a:r>
          </a:p>
        </p:txBody>
      </p:sp>
      <p:sp>
        <p:nvSpPr>
          <p:cNvPr id="8" name="Text Placeholder 7">
            <a:extLst>
              <a:ext uri="{FF2B5EF4-FFF2-40B4-BE49-F238E27FC236}">
                <a16:creationId xmlns:a16="http://schemas.microsoft.com/office/drawing/2014/main" id="{03D0101B-4320-4130-8381-DDFACEB78A63}"/>
              </a:ext>
            </a:extLst>
          </p:cNvPr>
          <p:cNvSpPr>
            <a:spLocks noGrp="1"/>
          </p:cNvSpPr>
          <p:nvPr>
            <p:ph type="body" sz="half" idx="107"/>
          </p:nvPr>
        </p:nvSpPr>
        <p:spPr/>
        <p:txBody>
          <a:bodyPr/>
          <a:lstStyle/>
          <a:p>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a:t>
            </a:r>
          </a:p>
        </p:txBody>
      </p:sp>
      <p:sp>
        <p:nvSpPr>
          <p:cNvPr id="40" name="Title 39">
            <a:extLst>
              <a:ext uri="{FF2B5EF4-FFF2-40B4-BE49-F238E27FC236}">
                <a16:creationId xmlns:a16="http://schemas.microsoft.com/office/drawing/2014/main" id="{65A5376C-613D-4FB8-8667-427E0D7DFDAB}"/>
              </a:ext>
            </a:extLst>
          </p:cNvPr>
          <p:cNvSpPr>
            <a:spLocks noGrp="1"/>
          </p:cNvSpPr>
          <p:nvPr>
            <p:ph type="title"/>
          </p:nvPr>
        </p:nvSpPr>
        <p:spPr/>
        <p:txBody>
          <a:bodyPr/>
          <a:lstStyle/>
          <a:p>
            <a:r>
              <a:rPr lang="en-US" dirty="0"/>
              <a:t>COMPARISON 1</a:t>
            </a:r>
          </a:p>
        </p:txBody>
      </p:sp>
    </p:spTree>
    <p:extLst>
      <p:ext uri="{BB962C8B-B14F-4D97-AF65-F5344CB8AC3E}">
        <p14:creationId xmlns:p14="http://schemas.microsoft.com/office/powerpoint/2010/main" val="3191118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04900" y="937792"/>
            <a:ext cx="10668000" cy="2969443"/>
          </a:xfrm>
        </p:spPr>
        <p:txBody>
          <a:bodyPr>
            <a:normAutofit/>
          </a:bodyPr>
          <a:lstStyle/>
          <a:p>
            <a:r>
              <a:rPr lang="en-US" dirty="0"/>
              <a:t>THANK YOU</a:t>
            </a:r>
          </a:p>
        </p:txBody>
      </p:sp>
      <p:grpSp>
        <p:nvGrpSpPr>
          <p:cNvPr id="4" name="Group 3" descr="Contact information">
            <a:extLst>
              <a:ext uri="{FF2B5EF4-FFF2-40B4-BE49-F238E27FC236}">
                <a16:creationId xmlns:a16="http://schemas.microsoft.com/office/drawing/2014/main" id="{7F885A9A-7631-4DEB-AF93-A3F92A737491}"/>
              </a:ext>
            </a:extLst>
          </p:cNvPr>
          <p:cNvGrpSpPr/>
          <p:nvPr/>
        </p:nvGrpSpPr>
        <p:grpSpPr>
          <a:xfrm>
            <a:off x="4886235" y="4667017"/>
            <a:ext cx="3272246" cy="1284541"/>
            <a:chOff x="4389109" y="4393167"/>
            <a:chExt cx="3413780" cy="1527041"/>
          </a:xfrm>
        </p:grpSpPr>
        <p:sp>
          <p:nvSpPr>
            <p:cNvPr id="12" name="Subtitle 2">
              <a:extLst>
                <a:ext uri="{FF2B5EF4-FFF2-40B4-BE49-F238E27FC236}">
                  <a16:creationId xmlns:a16="http://schemas.microsoft.com/office/drawing/2014/main" id="{0482C242-6865-4FF8-811E-AD916C5E5ACC}"/>
                </a:ext>
              </a:extLst>
            </p:cNvPr>
            <p:cNvSpPr txBox="1">
              <a:spLocks/>
            </p:cNvSpPr>
            <p:nvPr/>
          </p:nvSpPr>
          <p:spPr>
            <a:xfrm>
              <a:off x="4904618" y="4393167"/>
              <a:ext cx="2898271"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ZA" spc="200" dirty="0">
                  <a:solidFill>
                    <a:srgbClr val="2F3342"/>
                  </a:solidFill>
                  <a:latin typeface="+mj-lt"/>
                  <a:cs typeface="Gill Sans" panose="020B0502020104020203" pitchFamily="34" charset="-79"/>
                </a:rPr>
                <a:t>CHRIS TRAN</a:t>
              </a:r>
              <a:endParaRPr kumimoji="0" lang="en-ZA" u="none" strike="noStrike" kern="1200" cap="none" spc="200" normalizeH="0" baseline="0" noProof="0" dirty="0">
                <a:ln>
                  <a:noFill/>
                </a:ln>
                <a:solidFill>
                  <a:srgbClr val="2F3342"/>
                </a:solidFill>
                <a:effectLst/>
                <a:uLnTx/>
                <a:uFillTx/>
                <a:latin typeface="+mj-lt"/>
                <a:cs typeface="Gill Sans" panose="020B0502020104020203" pitchFamily="34" charset="-79"/>
              </a:endParaRPr>
            </a:p>
          </p:txBody>
        </p:sp>
        <p:sp>
          <p:nvSpPr>
            <p:cNvPr id="13" name="Text Placeholder 17">
              <a:extLst>
                <a:ext uri="{FF2B5EF4-FFF2-40B4-BE49-F238E27FC236}">
                  <a16:creationId xmlns:a16="http://schemas.microsoft.com/office/drawing/2014/main" id="{FA605DA6-D2AE-4E36-8736-4375748596C0}"/>
                </a:ext>
              </a:extLst>
            </p:cNvPr>
            <p:cNvSpPr txBox="1">
              <a:spLocks/>
            </p:cNvSpPr>
            <p:nvPr/>
          </p:nvSpPr>
          <p:spPr>
            <a:xfrm>
              <a:off x="4904619" y="5006245"/>
              <a:ext cx="2898267" cy="39086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ZA" u="none" strike="noStrike" kern="1200" cap="none" spc="200" normalizeH="0" baseline="0" noProof="0" dirty="0">
                  <a:ln>
                    <a:noFill/>
                  </a:ln>
                  <a:solidFill>
                    <a:srgbClr val="2F3342"/>
                  </a:solidFill>
                  <a:effectLst/>
                  <a:uLnTx/>
                  <a:uFillTx/>
                  <a:latin typeface="+mj-lt"/>
                  <a:cs typeface="Gill Sans Light" panose="020B0302020104020203" pitchFamily="34" charset="-79"/>
                </a:rPr>
                <a:t>EMIL RODULFO</a:t>
              </a:r>
            </a:p>
          </p:txBody>
        </p:sp>
        <p:sp>
          <p:nvSpPr>
            <p:cNvPr id="14" name="Text Placeholder 18">
              <a:extLst>
                <a:ext uri="{FF2B5EF4-FFF2-40B4-BE49-F238E27FC236}">
                  <a16:creationId xmlns:a16="http://schemas.microsoft.com/office/drawing/2014/main" id="{DE3972FF-9F48-40A0-A03E-7A4DAC9D0CAA}"/>
                </a:ext>
              </a:extLst>
            </p:cNvPr>
            <p:cNvSpPr txBox="1">
              <a:spLocks/>
            </p:cNvSpPr>
            <p:nvPr/>
          </p:nvSpPr>
          <p:spPr>
            <a:xfrm>
              <a:off x="4904619" y="5671609"/>
              <a:ext cx="2898267" cy="24859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ZA" u="none" strike="noStrike" kern="1200" cap="none" spc="200" normalizeH="0" baseline="0" noProof="0" dirty="0">
                  <a:ln>
                    <a:noFill/>
                  </a:ln>
                  <a:solidFill>
                    <a:srgbClr val="2F3342"/>
                  </a:solidFill>
                  <a:effectLst/>
                  <a:uLnTx/>
                  <a:uFillTx/>
                  <a:latin typeface="+mj-lt"/>
                  <a:cs typeface="Gill Sans Light" panose="020B0302020104020203" pitchFamily="34" charset="-79"/>
                </a:rPr>
                <a:t>TIM BESAW</a:t>
              </a:r>
            </a:p>
          </p:txBody>
        </p:sp>
        <p:pic>
          <p:nvPicPr>
            <p:cNvPr id="8" name="Graphic 7" descr="User" title="Icon - Presenter Name">
              <a:extLst>
                <a:ext uri="{FF2B5EF4-FFF2-40B4-BE49-F238E27FC236}">
                  <a16:creationId xmlns:a16="http://schemas.microsoft.com/office/drawing/2014/main" id="{5A320BC1-9054-4BAF-A591-EA9FEE62773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89109" y="4393168"/>
              <a:ext cx="362190" cy="362190"/>
            </a:xfrm>
            <a:prstGeom prst="rect">
              <a:avLst/>
            </a:prstGeom>
          </p:spPr>
        </p:pic>
      </p:grpSp>
      <p:pic>
        <p:nvPicPr>
          <p:cNvPr id="15" name="Graphic 14" descr="User" title="Icon - Presenter Name">
            <a:extLst>
              <a:ext uri="{FF2B5EF4-FFF2-40B4-BE49-F238E27FC236}">
                <a16:creationId xmlns:a16="http://schemas.microsoft.com/office/drawing/2014/main" id="{D3D19D26-3455-41A6-8412-2CAAEDACDA1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03210" y="5182737"/>
            <a:ext cx="347174" cy="304673"/>
          </a:xfrm>
          <a:prstGeom prst="rect">
            <a:avLst/>
          </a:prstGeom>
        </p:spPr>
      </p:pic>
      <p:pic>
        <p:nvPicPr>
          <p:cNvPr id="16" name="Graphic 15" descr="User" title="Icon - Presenter Name">
            <a:extLst>
              <a:ext uri="{FF2B5EF4-FFF2-40B4-BE49-F238E27FC236}">
                <a16:creationId xmlns:a16="http://schemas.microsoft.com/office/drawing/2014/main" id="{52AC33BD-CD14-450F-876D-A8F790717D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85350" y="5690757"/>
            <a:ext cx="347174" cy="304673"/>
          </a:xfrm>
          <a:prstGeom prst="rect">
            <a:avLst/>
          </a:prstGeom>
        </p:spPr>
      </p:pic>
    </p:spTree>
    <p:extLst>
      <p:ext uri="{BB962C8B-B14F-4D97-AF65-F5344CB8AC3E}">
        <p14:creationId xmlns:p14="http://schemas.microsoft.com/office/powerpoint/2010/main" val="1654807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Диаграмма 3" descr="Chart">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4252385299"/>
              </p:ext>
            </p:extLst>
          </p:nvPr>
        </p:nvGraphicFramePr>
        <p:xfrm>
          <a:off x="1104900" y="519113"/>
          <a:ext cx="4991100" cy="592455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TITLE GOES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Tree>
    <p:extLst>
      <p:ext uri="{BB962C8B-B14F-4D97-AF65-F5344CB8AC3E}">
        <p14:creationId xmlns:p14="http://schemas.microsoft.com/office/powerpoint/2010/main" val="869470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B5BEE-6663-477E-84CC-8F3239D3B1D6}"/>
              </a:ext>
            </a:extLst>
          </p:cNvPr>
          <p:cNvSpPr>
            <a:spLocks noGrp="1"/>
          </p:cNvSpPr>
          <p:nvPr>
            <p:ph type="title"/>
          </p:nvPr>
        </p:nvSpPr>
        <p:spPr>
          <a:xfrm>
            <a:off x="1104900" y="365125"/>
            <a:ext cx="10248899" cy="606425"/>
          </a:xfrm>
        </p:spPr>
        <p:txBody>
          <a:bodyPr>
            <a:normAutofit fontScale="90000"/>
          </a:bodyPr>
          <a:lstStyle/>
          <a:p>
            <a:r>
              <a:rPr lang="en-US" dirty="0"/>
              <a:t>TITLE GOES HERE</a:t>
            </a:r>
          </a:p>
        </p:txBody>
      </p:sp>
      <p:graphicFrame>
        <p:nvGraphicFramePr>
          <p:cNvPr id="17" name="Таблица 2">
            <a:extLst>
              <a:ext uri="{FF2B5EF4-FFF2-40B4-BE49-F238E27FC236}">
                <a16:creationId xmlns:a16="http://schemas.microsoft.com/office/drawing/2014/main" id="{1F661812-8559-485E-ACC3-A7453325F36B}"/>
              </a:ext>
            </a:extLst>
          </p:cNvPr>
          <p:cNvGraphicFramePr>
            <a:graphicFrameLocks noGrp="1"/>
          </p:cNvGraphicFramePr>
          <p:nvPr>
            <p:ph idx="1"/>
            <p:extLst>
              <p:ext uri="{D42A27DB-BD31-4B8C-83A1-F6EECF244321}">
                <p14:modId xmlns:p14="http://schemas.microsoft.com/office/powerpoint/2010/main" val="3489474147"/>
              </p:ext>
            </p:extLst>
          </p:nvPr>
        </p:nvGraphicFramePr>
        <p:xfrm>
          <a:off x="1104900" y="1352551"/>
          <a:ext cx="10248901" cy="4819648"/>
        </p:xfrm>
        <a:graphic>
          <a:graphicData uri="http://schemas.openxmlformats.org/drawingml/2006/table">
            <a:tbl>
              <a:tblPr firstRow="1" bandRow="1">
                <a:tableStyleId>{B301B821-A1FF-4177-AEE7-76D212191A09}</a:tableStyleId>
              </a:tblPr>
              <a:tblGrid>
                <a:gridCol w="2557383">
                  <a:extLst>
                    <a:ext uri="{9D8B030D-6E8A-4147-A177-3AD203B41FA5}">
                      <a16:colId xmlns:a16="http://schemas.microsoft.com/office/drawing/2014/main" val="2481577866"/>
                    </a:ext>
                  </a:extLst>
                </a:gridCol>
                <a:gridCol w="2557383">
                  <a:extLst>
                    <a:ext uri="{9D8B030D-6E8A-4147-A177-3AD203B41FA5}">
                      <a16:colId xmlns:a16="http://schemas.microsoft.com/office/drawing/2014/main" val="2836427615"/>
                    </a:ext>
                  </a:extLst>
                </a:gridCol>
                <a:gridCol w="2557383">
                  <a:extLst>
                    <a:ext uri="{9D8B030D-6E8A-4147-A177-3AD203B41FA5}">
                      <a16:colId xmlns:a16="http://schemas.microsoft.com/office/drawing/2014/main" val="310093864"/>
                    </a:ext>
                  </a:extLst>
                </a:gridCol>
                <a:gridCol w="2576752">
                  <a:extLst>
                    <a:ext uri="{9D8B030D-6E8A-4147-A177-3AD203B41FA5}">
                      <a16:colId xmlns:a16="http://schemas.microsoft.com/office/drawing/2014/main" val="2023951014"/>
                    </a:ext>
                  </a:extLst>
                </a:gridCol>
              </a:tblGrid>
              <a:tr h="543912">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400" b="0" dirty="0">
                          <a:latin typeface="+mj-lt"/>
                        </a:rPr>
                        <a:t>YOUR</a:t>
                      </a:r>
                      <a:r>
                        <a:rPr lang="en-US" sz="2400" b="0" baseline="0" dirty="0">
                          <a:latin typeface="+mj-lt"/>
                        </a:rPr>
                        <a:t> HEADING</a:t>
                      </a:r>
                      <a:endParaRPr lang="ru-RU" sz="2400" b="0" i="0" dirty="0">
                        <a:solidFill>
                          <a:schemeClr val="bg2"/>
                        </a:solidFill>
                        <a:latin typeface="+mj-lt"/>
                        <a:ea typeface="Roboto Black" panose="02000000000000000000" pitchFamily="2" charset="0"/>
                        <a:cs typeface="Gill Sans" panose="020B0502020104020203" pitchFamily="34" charset="-79"/>
                      </a:endParaRPr>
                    </a:p>
                  </a:txBody>
                  <a:tcPr marL="62894" marR="62894" marT="34995" marB="34995"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983420419"/>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83246291"/>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02607855"/>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57125802"/>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5255528"/>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9646690"/>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73117077"/>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970745"/>
                  </a:ext>
                </a:extLst>
              </a:tr>
              <a:tr h="53446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dirty="0">
                          <a:latin typeface="+mj-lt"/>
                        </a:rPr>
                        <a:t>Place content here</a:t>
                      </a:r>
                      <a:endParaRPr lang="ru-RU" sz="1400" b="0" i="0" dirty="0">
                        <a:solidFill>
                          <a:schemeClr val="bg1"/>
                        </a:solidFill>
                        <a:latin typeface="+mj-lt"/>
                        <a:ea typeface="Roboto Light" panose="02000000000000000000" pitchFamily="2" charset="0"/>
                        <a:cs typeface="Gill Sans Light" panose="020B0302020104020203" pitchFamily="34" charset="-79"/>
                      </a:endParaRPr>
                    </a:p>
                  </a:txBody>
                  <a:tcPr marL="60108" marR="60108" marT="34995" marB="349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3314759"/>
                  </a:ext>
                </a:extLst>
              </a:tr>
            </a:tbl>
          </a:graphicData>
        </a:graphic>
      </p:graphicFrame>
    </p:spTree>
    <p:extLst>
      <p:ext uri="{BB962C8B-B14F-4D97-AF65-F5344CB8AC3E}">
        <p14:creationId xmlns:p14="http://schemas.microsoft.com/office/powerpoint/2010/main" val="2779095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erson Holding Coffee Beans" title="Person Holding Coffee Beans">
            <a:extLst>
              <a:ext uri="{FF2B5EF4-FFF2-40B4-BE49-F238E27FC236}">
                <a16:creationId xmlns:a16="http://schemas.microsoft.com/office/drawing/2014/main" id="{28AB8982-707E-4EEC-83D2-0727C4013DA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1" name="Text Placeholder 10"/>
          <p:cNvSpPr>
            <a:spLocks noGrp="1"/>
          </p:cNvSpPr>
          <p:nvPr>
            <p:ph type="body" sz="quarter" idx="70"/>
          </p:nvPr>
        </p:nvSpPr>
        <p:spPr>
          <a:xfrm>
            <a:off x="7611863" y="2395739"/>
            <a:ext cx="4393296" cy="1338061"/>
          </a:xfrm>
        </p:spPr>
        <p:txBody>
          <a:bodyPr/>
          <a:lstStyle/>
          <a:p>
            <a:r>
              <a:rPr lang="en-US" b="1" dirty="0"/>
              <a:t>Unlocking the Starbucks Location Strategy</a:t>
            </a:r>
          </a:p>
        </p:txBody>
      </p:sp>
      <p:sp>
        <p:nvSpPr>
          <p:cNvPr id="5" name="Title 4" hidden="1">
            <a:extLst>
              <a:ext uri="{FF2B5EF4-FFF2-40B4-BE49-F238E27FC236}">
                <a16:creationId xmlns:a16="http://schemas.microsoft.com/office/drawing/2014/main" id="{E4312565-5F29-4C96-B5A2-E1EAE5CB5138}"/>
              </a:ext>
            </a:extLst>
          </p:cNvPr>
          <p:cNvSpPr>
            <a:spLocks noGrp="1"/>
          </p:cNvSpPr>
          <p:nvPr>
            <p:ph type="title"/>
          </p:nvPr>
        </p:nvSpPr>
        <p:spPr/>
        <p:txBody>
          <a:bodyPr/>
          <a:lstStyle/>
          <a:p>
            <a:r>
              <a:rPr lang="en-US" dirty="0"/>
              <a:t>Divider slide</a:t>
            </a:r>
          </a:p>
        </p:txBody>
      </p:sp>
      <p:sp>
        <p:nvSpPr>
          <p:cNvPr id="14" name="Freeform 27" descr="Image accent">
            <a:extLst>
              <a:ext uri="{FF2B5EF4-FFF2-40B4-BE49-F238E27FC236}">
                <a16:creationId xmlns:a16="http://schemas.microsoft.com/office/drawing/2014/main" id="{944C982A-D694-43A6-9330-50F554BC24A2}"/>
              </a:ext>
            </a:extLst>
          </p:cNvPr>
          <p:cNvSpPr/>
          <p:nvPr/>
        </p:nvSpPr>
        <p:spPr>
          <a:xfrm rot="10800000" flipH="1">
            <a:off x="1104900" y="529"/>
            <a:ext cx="4686301" cy="3733270"/>
          </a:xfrm>
          <a:custGeom>
            <a:avLst/>
            <a:gdLst>
              <a:gd name="connsiteX0" fmla="*/ 683 w 2374769"/>
              <a:gd name="connsiteY0" fmla="*/ 0 h 2362237"/>
              <a:gd name="connsiteX1" fmla="*/ 242807 w 2374769"/>
              <a:gd name="connsiteY1" fmla="*/ 12161 h 2362237"/>
              <a:gd name="connsiteX2" fmla="*/ 2374769 w 2374769"/>
              <a:gd name="connsiteY2" fmla="*/ 2362237 h 2362237"/>
              <a:gd name="connsiteX3" fmla="*/ 1543208 w 2374769"/>
              <a:gd name="connsiteY3" fmla="*/ 2362237 h 2362237"/>
              <a:gd name="connsiteX4" fmla="*/ 0 w 2374769"/>
              <a:gd name="connsiteY4" fmla="*/ 827150 h 2362237"/>
              <a:gd name="connsiteX5" fmla="*/ 0 w 2374769"/>
              <a:gd name="connsiteY5" fmla="*/ 34 h 23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4769" h="2362237">
                <a:moveTo>
                  <a:pt x="683" y="0"/>
                </a:moveTo>
                <a:lnTo>
                  <a:pt x="242807" y="12161"/>
                </a:lnTo>
                <a:cubicBezTo>
                  <a:pt x="1440298" y="133133"/>
                  <a:pt x="2374769" y="1139131"/>
                  <a:pt x="2374769" y="2362237"/>
                </a:cubicBezTo>
                <a:lnTo>
                  <a:pt x="1543208" y="2362237"/>
                </a:lnTo>
                <a:cubicBezTo>
                  <a:pt x="1543208" y="1514432"/>
                  <a:pt x="852291" y="827150"/>
                  <a:pt x="0" y="827150"/>
                </a:cubicBezTo>
                <a:lnTo>
                  <a:pt x="0" y="34"/>
                </a:lnTo>
                <a:close/>
              </a:path>
            </a:pathLst>
          </a:custGeom>
          <a:solidFill>
            <a:schemeClr val="bg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p>
        </p:txBody>
      </p:sp>
    </p:spTree>
    <p:extLst>
      <p:ext uri="{BB962C8B-B14F-4D97-AF65-F5344CB8AC3E}">
        <p14:creationId xmlns:p14="http://schemas.microsoft.com/office/powerpoint/2010/main" val="381251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777" y="157616"/>
            <a:ext cx="10668000" cy="1360791"/>
          </a:xfrm>
        </p:spPr>
        <p:txBody>
          <a:bodyPr>
            <a:normAutofit/>
          </a:bodyPr>
          <a:lstStyle/>
          <a:p>
            <a:r>
              <a:rPr lang="en-US" b="1" dirty="0"/>
              <a:t>Questions</a:t>
            </a:r>
            <a:br>
              <a:rPr lang="en-US" dirty="0"/>
            </a:br>
            <a:endParaRPr lang="en-US" dirty="0"/>
          </a:p>
        </p:txBody>
      </p:sp>
      <p:sp>
        <p:nvSpPr>
          <p:cNvPr id="15" name="Title 1">
            <a:extLst>
              <a:ext uri="{FF2B5EF4-FFF2-40B4-BE49-F238E27FC236}">
                <a16:creationId xmlns:a16="http://schemas.microsoft.com/office/drawing/2014/main" id="{6B145D82-B1B3-4B97-8557-F1124CACE62E}"/>
              </a:ext>
            </a:extLst>
          </p:cNvPr>
          <p:cNvSpPr txBox="1">
            <a:spLocks/>
          </p:cNvSpPr>
          <p:nvPr/>
        </p:nvSpPr>
        <p:spPr>
          <a:xfrm>
            <a:off x="1123076" y="1350629"/>
            <a:ext cx="10668000" cy="4404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400" b="1" dirty="0"/>
              <a:t>Are we able to find trends for existing locations using basic census data?</a:t>
            </a:r>
          </a:p>
          <a:p>
            <a:pPr marL="571500" indent="-571500">
              <a:buFont typeface="Arial" panose="020B0604020202020204" pitchFamily="34" charset="0"/>
              <a:buChar char="•"/>
            </a:pPr>
            <a:endParaRPr lang="en-US" sz="2400" b="1" dirty="0"/>
          </a:p>
          <a:p>
            <a:pPr marL="571500" indent="-571500">
              <a:buFont typeface="Arial" panose="020B0604020202020204" pitchFamily="34" charset="0"/>
              <a:buChar char="•"/>
            </a:pPr>
            <a:r>
              <a:rPr lang="en-US" sz="2400" b="1" dirty="0"/>
              <a:t>Are we able to determine where a new Starbucks location may open in Greater Orlando?</a:t>
            </a:r>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56254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777" y="157616"/>
            <a:ext cx="10668000" cy="1360791"/>
          </a:xfrm>
        </p:spPr>
        <p:txBody>
          <a:bodyPr>
            <a:normAutofit/>
          </a:bodyPr>
          <a:lstStyle/>
          <a:p>
            <a:r>
              <a:rPr lang="en-US" dirty="0"/>
              <a:t>Data</a:t>
            </a:r>
            <a:br>
              <a:rPr lang="en-US" dirty="0"/>
            </a:br>
            <a:endParaRPr lang="en-US" dirty="0"/>
          </a:p>
        </p:txBody>
      </p:sp>
      <p:sp>
        <p:nvSpPr>
          <p:cNvPr id="15" name="Title 1">
            <a:extLst>
              <a:ext uri="{FF2B5EF4-FFF2-40B4-BE49-F238E27FC236}">
                <a16:creationId xmlns:a16="http://schemas.microsoft.com/office/drawing/2014/main" id="{6B145D82-B1B3-4B97-8557-F1124CACE62E}"/>
              </a:ext>
            </a:extLst>
          </p:cNvPr>
          <p:cNvSpPr txBox="1">
            <a:spLocks/>
          </p:cNvSpPr>
          <p:nvPr/>
        </p:nvSpPr>
        <p:spPr>
          <a:xfrm>
            <a:off x="1123076" y="1350629"/>
            <a:ext cx="10668000" cy="4404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Starbucks</a:t>
            </a:r>
          </a:p>
          <a:p>
            <a:pPr marL="800100" lvl="1" indent="-342900">
              <a:buFont typeface="Arial" panose="020B0604020202020204" pitchFamily="34" charset="0"/>
              <a:buChar char="•"/>
            </a:pPr>
            <a:endParaRPr lang="en-US" sz="100" dirty="0"/>
          </a:p>
          <a:p>
            <a:r>
              <a:rPr lang="en-US" sz="1600" dirty="0"/>
              <a:t>	</a:t>
            </a:r>
          </a:p>
          <a:p>
            <a:r>
              <a:rPr lang="en-US" sz="1300" dirty="0">
                <a:hlinkClick r:id="rId2"/>
              </a:rPr>
              <a:t>https://www.kaggle.com/starbucks/store-locations</a:t>
            </a:r>
            <a:endParaRPr lang="en-US" sz="1300" dirty="0"/>
          </a:p>
          <a:p>
            <a:pPr marL="342900" indent="-342900">
              <a:buFont typeface="Arial" panose="020B0604020202020204" pitchFamily="34" charset="0"/>
              <a:buChar char="•"/>
            </a:pPr>
            <a:endParaRPr lang="en-US" sz="2400" dirty="0"/>
          </a:p>
          <a:p>
            <a:endParaRPr lang="en-US" sz="2400" dirty="0"/>
          </a:p>
          <a:p>
            <a:r>
              <a:rPr lang="en-US" sz="2400" dirty="0"/>
              <a:t>Census per Zip </a:t>
            </a:r>
          </a:p>
          <a:p>
            <a:pPr marL="342900" indent="-342900">
              <a:buFont typeface="Arial" panose="020B0604020202020204" pitchFamily="34" charset="0"/>
              <a:buChar char="•"/>
            </a:pPr>
            <a:endParaRPr lang="en-US" sz="2400" dirty="0"/>
          </a:p>
          <a:p>
            <a:r>
              <a:rPr lang="en-US" sz="1300" dirty="0">
                <a:hlinkClick r:id="rId3"/>
              </a:rPr>
              <a:t>https://www.kaggle.com/census/us-population-by-zip-code#population_by_zip_2010.csv</a:t>
            </a:r>
            <a:endParaRPr lang="en-US" sz="1300" dirty="0"/>
          </a:p>
          <a:p>
            <a:pPr marL="342900" indent="-342900">
              <a:buFont typeface="Arial" panose="020B0604020202020204" pitchFamily="34" charset="0"/>
              <a:buChar char="•"/>
            </a:pPr>
            <a:endParaRPr lang="en-US" sz="2400" dirty="0">
              <a:hlinkClick r:id="rId3"/>
            </a:endParaRPr>
          </a:p>
          <a:p>
            <a:endParaRPr lang="en-US" sz="2400" dirty="0"/>
          </a:p>
          <a:p>
            <a:r>
              <a:rPr lang="en-US" sz="2400" dirty="0"/>
              <a:t>Greater Orlando Zip / City </a:t>
            </a:r>
          </a:p>
          <a:p>
            <a:endParaRPr lang="en-US" sz="1600" dirty="0">
              <a:hlinkClick r:id="rId4"/>
            </a:endParaRPr>
          </a:p>
          <a:p>
            <a:r>
              <a:rPr lang="en-US" sz="1300" dirty="0">
                <a:hlinkClick r:id="rId4"/>
              </a:rPr>
              <a:t>https://www.bestplaces.net/find/zip.aspx?msa=36740&amp;st=fl</a:t>
            </a:r>
            <a:endParaRPr lang="en-US" sz="1300" dirty="0"/>
          </a:p>
          <a:p>
            <a:endParaRPr lang="en-US" sz="2400" dirty="0"/>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317480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B179F53-E734-4273-9A06-E692BCB24874}"/>
              </a:ext>
            </a:extLst>
          </p:cNvPr>
          <p:cNvSpPr>
            <a:spLocks noGrp="1"/>
          </p:cNvSpPr>
          <p:nvPr>
            <p:ph type="subTitle" idx="1"/>
          </p:nvPr>
        </p:nvSpPr>
        <p:spPr>
          <a:xfrm>
            <a:off x="616628" y="267207"/>
            <a:ext cx="10668000" cy="853179"/>
          </a:xfrm>
        </p:spPr>
        <p:txBody>
          <a:bodyPr/>
          <a:lstStyle/>
          <a:p>
            <a:r>
              <a:rPr lang="en-US" dirty="0"/>
              <a:t>Presentation Overview</a:t>
            </a:r>
          </a:p>
        </p:txBody>
      </p:sp>
    </p:spTree>
    <p:extLst>
      <p:ext uri="{BB962C8B-B14F-4D97-AF65-F5344CB8AC3E}">
        <p14:creationId xmlns:p14="http://schemas.microsoft.com/office/powerpoint/2010/main" val="257044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ouring Milk Design into Coffee" title="Pouring Milk Design into Coffee">
            <a:extLst>
              <a:ext uri="{FF2B5EF4-FFF2-40B4-BE49-F238E27FC236}">
                <a16:creationId xmlns:a16="http://schemas.microsoft.com/office/drawing/2014/main" id="{875ED820-017D-47E9-8107-163E4133A528}"/>
              </a:ext>
            </a:extLst>
          </p:cNvPr>
          <p:cNvPicPr>
            <a:picLocks noGrp="1" noChangeAspect="1"/>
          </p:cNvPicPr>
          <p:nvPr>
            <p:ph type="pic" sz="quarter" idx="71"/>
          </p:nvPr>
        </p:nvPicPr>
        <p:blipFill>
          <a:blip r:embed="rId2">
            <a:extLst>
              <a:ext uri="{28A0092B-C50C-407E-A947-70E740481C1C}">
                <a14:useLocalDpi xmlns:a14="http://schemas.microsoft.com/office/drawing/2010/main" val="0"/>
              </a:ext>
            </a:extLst>
          </a:blip>
          <a:srcRect/>
          <a:stretch>
            <a:fillRect/>
          </a:stretch>
        </p:blipFill>
        <p:spPr/>
      </p:pic>
      <p:sp>
        <p:nvSpPr>
          <p:cNvPr id="4" name="Text Placeholder 3"/>
          <p:cNvSpPr>
            <a:spLocks noGrp="1"/>
          </p:cNvSpPr>
          <p:nvPr>
            <p:ph type="body" idx="13"/>
          </p:nvPr>
        </p:nvSpPr>
        <p:spPr/>
        <p:txBody>
          <a:bodyPr/>
          <a:lstStyle/>
          <a:p>
            <a:r>
              <a:rPr lang="en-US" dirty="0"/>
              <a:t>Top 10 Analysis</a:t>
            </a:r>
          </a:p>
        </p:txBody>
      </p:sp>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p:txBody>
          <a:bodyPr/>
          <a:lstStyle/>
          <a:p>
            <a:r>
              <a:rPr lang="en-US" dirty="0"/>
              <a:t>Global Overview</a:t>
            </a:r>
          </a:p>
        </p:txBody>
      </p:sp>
    </p:spTree>
    <p:extLst>
      <p:ext uri="{BB962C8B-B14F-4D97-AF65-F5344CB8AC3E}">
        <p14:creationId xmlns:p14="http://schemas.microsoft.com/office/powerpoint/2010/main" val="3994065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420E0CC-D116-40A9-A90F-B25574DB3C4A}"/>
              </a:ext>
            </a:extLst>
          </p:cNvPr>
          <p:cNvSpPr>
            <a:spLocks noGrp="1"/>
          </p:cNvSpPr>
          <p:nvPr>
            <p:ph type="subTitle" idx="1"/>
          </p:nvPr>
        </p:nvSpPr>
        <p:spPr>
          <a:xfrm>
            <a:off x="839724" y="1776145"/>
            <a:ext cx="10668000" cy="853179"/>
          </a:xfrm>
        </p:spPr>
        <p:txBody>
          <a:bodyPr/>
          <a:lstStyle/>
          <a:p>
            <a:r>
              <a:rPr lang="en-US" dirty="0"/>
              <a:t>Continent Pie</a:t>
            </a:r>
          </a:p>
          <a:p>
            <a:r>
              <a:rPr lang="en-US" dirty="0"/>
              <a:t>Global Ownership Stacked</a:t>
            </a:r>
          </a:p>
          <a:p>
            <a:r>
              <a:rPr lang="en-US" dirty="0"/>
              <a:t>Top 10 Countries – Bar</a:t>
            </a:r>
          </a:p>
          <a:p>
            <a:r>
              <a:rPr lang="en-US" dirty="0"/>
              <a:t>US vs World - Pie</a:t>
            </a:r>
          </a:p>
          <a:p>
            <a:r>
              <a:rPr lang="en-US" dirty="0"/>
              <a:t>Top 10 Cities - Bar</a:t>
            </a:r>
          </a:p>
        </p:txBody>
      </p:sp>
    </p:spTree>
    <p:extLst>
      <p:ext uri="{BB962C8B-B14F-4D97-AF65-F5344CB8AC3E}">
        <p14:creationId xmlns:p14="http://schemas.microsoft.com/office/powerpoint/2010/main" val="101551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ouring Milk Design into Coffee" title="Pouring Milk Design into Coffee">
            <a:extLst>
              <a:ext uri="{FF2B5EF4-FFF2-40B4-BE49-F238E27FC236}">
                <a16:creationId xmlns:a16="http://schemas.microsoft.com/office/drawing/2014/main" id="{875ED820-017D-47E9-8107-163E4133A528}"/>
              </a:ext>
            </a:extLst>
          </p:cNvPr>
          <p:cNvPicPr>
            <a:picLocks noGrp="1" noChangeAspect="1"/>
          </p:cNvPicPr>
          <p:nvPr>
            <p:ph type="pic" sz="quarter" idx="71"/>
          </p:nvPr>
        </p:nvPicPr>
        <p:blipFill>
          <a:blip r:embed="rId2">
            <a:extLst>
              <a:ext uri="{28A0092B-C50C-407E-A947-70E740481C1C}">
                <a14:useLocalDpi xmlns:a14="http://schemas.microsoft.com/office/drawing/2010/main" val="0"/>
              </a:ext>
            </a:extLst>
          </a:blip>
          <a:srcRect/>
          <a:stretch>
            <a:fillRect/>
          </a:stretch>
        </p:blipFill>
        <p:spPr/>
      </p:pic>
      <p:sp>
        <p:nvSpPr>
          <p:cNvPr id="4" name="Text Placeholder 3"/>
          <p:cNvSpPr>
            <a:spLocks noGrp="1"/>
          </p:cNvSpPr>
          <p:nvPr>
            <p:ph type="body" idx="13"/>
          </p:nvPr>
        </p:nvSpPr>
        <p:spPr/>
        <p:txBody>
          <a:bodyPr/>
          <a:lstStyle/>
          <a:p>
            <a:r>
              <a:rPr lang="en-US" dirty="0"/>
              <a:t>Top 10 Analysis</a:t>
            </a:r>
          </a:p>
        </p:txBody>
      </p:sp>
      <p:sp>
        <p:nvSpPr>
          <p:cNvPr id="5" name="Title 4">
            <a:extLst>
              <a:ext uri="{FF2B5EF4-FFF2-40B4-BE49-F238E27FC236}">
                <a16:creationId xmlns:a16="http://schemas.microsoft.com/office/drawing/2014/main" id="{78CC151D-3E87-49F8-947C-F3CD2D5C3781}"/>
              </a:ext>
            </a:extLst>
          </p:cNvPr>
          <p:cNvSpPr>
            <a:spLocks noGrp="1"/>
          </p:cNvSpPr>
          <p:nvPr>
            <p:ph type="title"/>
          </p:nvPr>
        </p:nvSpPr>
        <p:spPr/>
        <p:txBody>
          <a:bodyPr/>
          <a:lstStyle/>
          <a:p>
            <a:r>
              <a:rPr lang="en-US" dirty="0"/>
              <a:t>USA Overview</a:t>
            </a:r>
          </a:p>
        </p:txBody>
      </p:sp>
    </p:spTree>
    <p:extLst>
      <p:ext uri="{BB962C8B-B14F-4D97-AF65-F5344CB8AC3E}">
        <p14:creationId xmlns:p14="http://schemas.microsoft.com/office/powerpoint/2010/main" val="392402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420E0CC-D116-40A9-A90F-B25574DB3C4A}"/>
              </a:ext>
            </a:extLst>
          </p:cNvPr>
          <p:cNvSpPr>
            <a:spLocks noGrp="1"/>
          </p:cNvSpPr>
          <p:nvPr>
            <p:ph type="subTitle" idx="1"/>
          </p:nvPr>
        </p:nvSpPr>
        <p:spPr>
          <a:xfrm>
            <a:off x="839724" y="1776145"/>
            <a:ext cx="10668000" cy="853179"/>
          </a:xfrm>
        </p:spPr>
        <p:txBody>
          <a:bodyPr/>
          <a:lstStyle/>
          <a:p>
            <a:r>
              <a:rPr lang="en-US" dirty="0"/>
              <a:t>US Ownership Stacked</a:t>
            </a:r>
          </a:p>
          <a:p>
            <a:r>
              <a:rPr lang="en-US" dirty="0"/>
              <a:t>Top 10 States – Bar/Pie</a:t>
            </a:r>
          </a:p>
          <a:p>
            <a:r>
              <a:rPr lang="en-US" dirty="0"/>
              <a:t>Top 10 Cities – Bar/Pie</a:t>
            </a:r>
          </a:p>
          <a:p>
            <a:endParaRPr lang="en-US" dirty="0"/>
          </a:p>
        </p:txBody>
      </p:sp>
    </p:spTree>
    <p:extLst>
      <p:ext uri="{BB962C8B-B14F-4D97-AF65-F5344CB8AC3E}">
        <p14:creationId xmlns:p14="http://schemas.microsoft.com/office/powerpoint/2010/main" val="106001030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_Presentation_AS - v5" id="{D6FEF257-C6BD-4453-AA57-A59372C69A2D}" vid="{A72E7331-081C-4C3F-8305-13C3663A9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BCEAFE-9517-4599-8E26-5ADF9E209080}">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fb0879af-3eba-417a-a55a-ffe6dcd6ca77"/>
    <ds:schemaRef ds:uri="6dc4bcd6-49db-4c07-9060-8acfc67cef9f"/>
    <ds:schemaRef ds:uri="http://purl.org/dc/dcmitype/"/>
  </ds:schemaRefs>
</ds:datastoreItem>
</file>

<file path=customXml/itemProps2.xml><?xml version="1.0" encoding="utf-8"?>
<ds:datastoreItem xmlns:ds="http://schemas.openxmlformats.org/officeDocument/2006/customXml" ds:itemID="{28FC66A0-44CF-466E-944E-3FD9F72D8627}">
  <ds:schemaRefs>
    <ds:schemaRef ds:uri="http://schemas.microsoft.com/sharepoint/v3/contenttype/forms"/>
  </ds:schemaRefs>
</ds:datastoreItem>
</file>

<file path=customXml/itemProps3.xml><?xml version="1.0" encoding="utf-8"?>
<ds:datastoreItem xmlns:ds="http://schemas.openxmlformats.org/officeDocument/2006/customXml" ds:itemID="{CDB32867-8D73-44C2-8109-4B381868C6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presentation</Template>
  <TotalTime>0</TotalTime>
  <Words>586</Words>
  <Application>Microsoft Office PowerPoint</Application>
  <PresentationFormat>Widescreen</PresentationFormat>
  <Paragraphs>95</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Gill Sans</vt:lpstr>
      <vt:lpstr>Gill Sans Light</vt:lpstr>
      <vt:lpstr>Roboto</vt:lpstr>
      <vt:lpstr>Roboto Black</vt:lpstr>
      <vt:lpstr>Roboto Light</vt:lpstr>
      <vt:lpstr>Office Theme</vt:lpstr>
      <vt:lpstr>PowerPoint Presentation</vt:lpstr>
      <vt:lpstr>Divider slide</vt:lpstr>
      <vt:lpstr>Questions </vt:lpstr>
      <vt:lpstr>Data </vt:lpstr>
      <vt:lpstr>PowerPoint Presentation</vt:lpstr>
      <vt:lpstr>Global Overview</vt:lpstr>
      <vt:lpstr>PowerPoint Presentation</vt:lpstr>
      <vt:lpstr>USA Overview</vt:lpstr>
      <vt:lpstr>PowerPoint Presentation</vt:lpstr>
      <vt:lpstr>Greater Orlando Overview</vt:lpstr>
      <vt:lpstr>PowerPoint Presentation</vt:lpstr>
      <vt:lpstr>PowerPoint Presentation</vt:lpstr>
      <vt:lpstr>COMPARISON 1</vt:lpstr>
      <vt:lpstr>THANK YOU</vt:lpstr>
      <vt:lpstr>TITLE GOES HERE</vt:lpstr>
      <vt:lpstr>TITLE GOES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2018-10-26T22:45:58Z</dcterms:created>
  <dcterms:modified xsi:type="dcterms:W3CDTF">2018-10-31T01:18:50Z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